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 id="2147483672" r:id="rId6"/>
    <p:sldMasterId id="2147483678" r:id="rId7"/>
  </p:sldMasterIdLst>
  <p:notesMasterIdLst>
    <p:notesMasterId r:id="rId38"/>
  </p:notesMasterIdLst>
  <p:sldIdLst>
    <p:sldId id="257" r:id="rId8"/>
    <p:sldId id="263" r:id="rId9"/>
    <p:sldId id="258" r:id="rId10"/>
    <p:sldId id="259" r:id="rId11"/>
    <p:sldId id="260" r:id="rId12"/>
    <p:sldId id="284" r:id="rId13"/>
    <p:sldId id="261" r:id="rId14"/>
    <p:sldId id="283" r:id="rId15"/>
    <p:sldId id="290" r:id="rId16"/>
    <p:sldId id="268" r:id="rId17"/>
    <p:sldId id="282" r:id="rId18"/>
    <p:sldId id="269" r:id="rId19"/>
    <p:sldId id="273" r:id="rId20"/>
    <p:sldId id="274" r:id="rId21"/>
    <p:sldId id="275" r:id="rId22"/>
    <p:sldId id="276" r:id="rId23"/>
    <p:sldId id="270" r:id="rId24"/>
    <p:sldId id="271" r:id="rId25"/>
    <p:sldId id="272" r:id="rId26"/>
    <p:sldId id="278" r:id="rId27"/>
    <p:sldId id="286" r:id="rId28"/>
    <p:sldId id="285" r:id="rId29"/>
    <p:sldId id="277" r:id="rId30"/>
    <p:sldId id="287" r:id="rId31"/>
    <p:sldId id="280" r:id="rId32"/>
    <p:sldId id="281" r:id="rId33"/>
    <p:sldId id="288" r:id="rId34"/>
    <p:sldId id="289" r:id="rId35"/>
    <p:sldId id="279" r:id="rId36"/>
    <p:sldId id="267"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4F1745-7AB5-649D-D890-3F46914EDD70}" v="30" dt="2021-11-23T19:08:43.068"/>
    <p1510:client id="{664E26C2-8CF2-5BA4-0DB4-7BA5C999C3FD}" v="23" dt="2021-11-23T20:27:03.858"/>
    <p1510:client id="{6F82A3AA-392A-9A56-8A94-562D4847DADB}" v="252" dt="2022-03-24T20:16:46.617"/>
    <p1510:client id="{B9290659-8BC4-CF46-FDF9-81883D51DA8A}" v="1" dt="2022-03-22T20:26:53.026"/>
    <p1510:client id="{CD8292BA-BECC-7700-84B7-4A2609644A4B}" v="5" dt="2022-03-24T20:45:08.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144" autoAdjust="0"/>
  </p:normalViewPr>
  <p:slideViewPr>
    <p:cSldViewPr snapToGrid="0">
      <p:cViewPr varScale="1">
        <p:scale>
          <a:sx n="92" d="100"/>
          <a:sy n="92" d="100"/>
        </p:scale>
        <p:origin x="2160" y="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6/11/relationships/changesInfo" Target="changesInfos/changesInfo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omen, Veronique [BPU]" userId="S::veronique.oomen@bpu.nj.gov::b593db53-59b3-45c0-aee0-3d5159b33ec3" providerId="AD" clId="Web-{664E26C2-8CF2-5BA4-0DB4-7BA5C999C3FD}"/>
    <pc:docChg chg="modSld">
      <pc:chgData name="Oomen, Veronique [BPU]" userId="S::veronique.oomen@bpu.nj.gov::b593db53-59b3-45c0-aee0-3d5159b33ec3" providerId="AD" clId="Web-{664E26C2-8CF2-5BA4-0DB4-7BA5C999C3FD}" dt="2021-11-23T20:27:03.655" v="22" actId="14100"/>
      <pc:docMkLst>
        <pc:docMk/>
      </pc:docMkLst>
      <pc:sldChg chg="modSp">
        <pc:chgData name="Oomen, Veronique [BPU]" userId="S::veronique.oomen@bpu.nj.gov::b593db53-59b3-45c0-aee0-3d5159b33ec3" providerId="AD" clId="Web-{664E26C2-8CF2-5BA4-0DB4-7BA5C999C3FD}" dt="2021-11-23T20:21:34.087" v="4" actId="20577"/>
        <pc:sldMkLst>
          <pc:docMk/>
          <pc:sldMk cId="3599979605" sldId="258"/>
        </pc:sldMkLst>
        <pc:spChg chg="mod">
          <ac:chgData name="Oomen, Veronique [BPU]" userId="S::veronique.oomen@bpu.nj.gov::b593db53-59b3-45c0-aee0-3d5159b33ec3" providerId="AD" clId="Web-{664E26C2-8CF2-5BA4-0DB4-7BA5C999C3FD}" dt="2021-11-23T20:21:34.087" v="4" actId="20577"/>
          <ac:spMkLst>
            <pc:docMk/>
            <pc:sldMk cId="3599979605" sldId="258"/>
            <ac:spMk id="2" creationId="{00000000-0000-0000-0000-000000000000}"/>
          </ac:spMkLst>
        </pc:spChg>
      </pc:sldChg>
      <pc:sldChg chg="modSp">
        <pc:chgData name="Oomen, Veronique [BPU]" userId="S::veronique.oomen@bpu.nj.gov::b593db53-59b3-45c0-aee0-3d5159b33ec3" providerId="AD" clId="Web-{664E26C2-8CF2-5BA4-0DB4-7BA5C999C3FD}" dt="2021-11-23T20:20:39.399" v="1" actId="20577"/>
        <pc:sldMkLst>
          <pc:docMk/>
          <pc:sldMk cId="236164573" sldId="260"/>
        </pc:sldMkLst>
        <pc:spChg chg="mod">
          <ac:chgData name="Oomen, Veronique [BPU]" userId="S::veronique.oomen@bpu.nj.gov::b593db53-59b3-45c0-aee0-3d5159b33ec3" providerId="AD" clId="Web-{664E26C2-8CF2-5BA4-0DB4-7BA5C999C3FD}" dt="2021-11-23T20:20:39.399" v="1" actId="20577"/>
          <ac:spMkLst>
            <pc:docMk/>
            <pc:sldMk cId="236164573" sldId="260"/>
            <ac:spMk id="2" creationId="{00000000-0000-0000-0000-000000000000}"/>
          </ac:spMkLst>
        </pc:spChg>
      </pc:sldChg>
      <pc:sldChg chg="modSp">
        <pc:chgData name="Oomen, Veronique [BPU]" userId="S::veronique.oomen@bpu.nj.gov::b593db53-59b3-45c0-aee0-3d5159b33ec3" providerId="AD" clId="Web-{664E26C2-8CF2-5BA4-0DB4-7BA5C999C3FD}" dt="2021-11-23T20:20:31.336" v="0" actId="20577"/>
        <pc:sldMkLst>
          <pc:docMk/>
          <pc:sldMk cId="1499579312" sldId="261"/>
        </pc:sldMkLst>
        <pc:spChg chg="mod">
          <ac:chgData name="Oomen, Veronique [BPU]" userId="S::veronique.oomen@bpu.nj.gov::b593db53-59b3-45c0-aee0-3d5159b33ec3" providerId="AD" clId="Web-{664E26C2-8CF2-5BA4-0DB4-7BA5C999C3FD}" dt="2021-11-23T20:20:31.336" v="0" actId="20577"/>
          <ac:spMkLst>
            <pc:docMk/>
            <pc:sldMk cId="1499579312" sldId="261"/>
            <ac:spMk id="2" creationId="{00000000-0000-0000-0000-000000000000}"/>
          </ac:spMkLst>
        </pc:spChg>
      </pc:sldChg>
      <pc:sldChg chg="modSp">
        <pc:chgData name="Oomen, Veronique [BPU]" userId="S::veronique.oomen@bpu.nj.gov::b593db53-59b3-45c0-aee0-3d5159b33ec3" providerId="AD" clId="Web-{664E26C2-8CF2-5BA4-0DB4-7BA5C999C3FD}" dt="2021-11-23T20:27:03.655" v="22" actId="14100"/>
        <pc:sldMkLst>
          <pc:docMk/>
          <pc:sldMk cId="2194094221" sldId="262"/>
        </pc:sldMkLst>
        <pc:spChg chg="mod">
          <ac:chgData name="Oomen, Veronique [BPU]" userId="S::veronique.oomen@bpu.nj.gov::b593db53-59b3-45c0-aee0-3d5159b33ec3" providerId="AD" clId="Web-{664E26C2-8CF2-5BA4-0DB4-7BA5C999C3FD}" dt="2021-11-23T20:27:03.655" v="22" actId="14100"/>
          <ac:spMkLst>
            <pc:docMk/>
            <pc:sldMk cId="2194094221" sldId="262"/>
            <ac:spMk id="2" creationId="{00000000-0000-0000-0000-000000000000}"/>
          </ac:spMkLst>
        </pc:spChg>
      </pc:sldChg>
    </pc:docChg>
  </pc:docChgLst>
  <pc:docChgLst>
    <pc:chgData name="Benrey, Ariane [BPU]" userId="S::ariane.benrey@bpu.nj.gov::350c2f7a-10fa-4d05-ad07-88e26a3eec01" providerId="AD" clId="Web-{CD8292BA-BECC-7700-84B7-4A2609644A4B}"/>
    <pc:docChg chg="modSld">
      <pc:chgData name="Benrey, Ariane [BPU]" userId="S::ariane.benrey@bpu.nj.gov::350c2f7a-10fa-4d05-ad07-88e26a3eec01" providerId="AD" clId="Web-{CD8292BA-BECC-7700-84B7-4A2609644A4B}" dt="2022-03-24T20:45:08.216" v="4"/>
      <pc:docMkLst>
        <pc:docMk/>
      </pc:docMkLst>
      <pc:sldChg chg="delSp modSp">
        <pc:chgData name="Benrey, Ariane [BPU]" userId="S::ariane.benrey@bpu.nj.gov::350c2f7a-10fa-4d05-ad07-88e26a3eec01" providerId="AD" clId="Web-{CD8292BA-BECC-7700-84B7-4A2609644A4B}" dt="2022-03-24T20:44:54.560" v="1"/>
        <pc:sldMkLst>
          <pc:docMk/>
          <pc:sldMk cId="2781475019" sldId="270"/>
        </pc:sldMkLst>
        <pc:spChg chg="del mod">
          <ac:chgData name="Benrey, Ariane [BPU]" userId="S::ariane.benrey@bpu.nj.gov::350c2f7a-10fa-4d05-ad07-88e26a3eec01" providerId="AD" clId="Web-{CD8292BA-BECC-7700-84B7-4A2609644A4B}" dt="2022-03-24T20:44:54.560" v="1"/>
          <ac:spMkLst>
            <pc:docMk/>
            <pc:sldMk cId="2781475019" sldId="270"/>
            <ac:spMk id="11" creationId="{76A9A093-D94A-4333-8C40-FCE7ED02C7CE}"/>
          </ac:spMkLst>
        </pc:spChg>
      </pc:sldChg>
      <pc:sldChg chg="delSp">
        <pc:chgData name="Benrey, Ariane [BPU]" userId="S::ariane.benrey@bpu.nj.gov::350c2f7a-10fa-4d05-ad07-88e26a3eec01" providerId="AD" clId="Web-{CD8292BA-BECC-7700-84B7-4A2609644A4B}" dt="2022-03-24T20:45:01.810" v="2"/>
        <pc:sldMkLst>
          <pc:docMk/>
          <pc:sldMk cId="239095259" sldId="271"/>
        </pc:sldMkLst>
        <pc:spChg chg="del">
          <ac:chgData name="Benrey, Ariane [BPU]" userId="S::ariane.benrey@bpu.nj.gov::350c2f7a-10fa-4d05-ad07-88e26a3eec01" providerId="AD" clId="Web-{CD8292BA-BECC-7700-84B7-4A2609644A4B}" dt="2022-03-24T20:45:01.810" v="2"/>
          <ac:spMkLst>
            <pc:docMk/>
            <pc:sldMk cId="239095259" sldId="271"/>
            <ac:spMk id="9" creationId="{BF641261-9E05-4B17-88BC-5D9D8E55E4C6}"/>
          </ac:spMkLst>
        </pc:spChg>
      </pc:sldChg>
      <pc:sldChg chg="delSp">
        <pc:chgData name="Benrey, Ariane [BPU]" userId="S::ariane.benrey@bpu.nj.gov::350c2f7a-10fa-4d05-ad07-88e26a3eec01" providerId="AD" clId="Web-{CD8292BA-BECC-7700-84B7-4A2609644A4B}" dt="2022-03-24T20:45:04.872" v="3"/>
        <pc:sldMkLst>
          <pc:docMk/>
          <pc:sldMk cId="680550247" sldId="272"/>
        </pc:sldMkLst>
        <pc:spChg chg="del">
          <ac:chgData name="Benrey, Ariane [BPU]" userId="S::ariane.benrey@bpu.nj.gov::350c2f7a-10fa-4d05-ad07-88e26a3eec01" providerId="AD" clId="Web-{CD8292BA-BECC-7700-84B7-4A2609644A4B}" dt="2022-03-24T20:45:04.872" v="3"/>
          <ac:spMkLst>
            <pc:docMk/>
            <pc:sldMk cId="680550247" sldId="272"/>
            <ac:spMk id="16" creationId="{EC7AE97D-F2EE-453B-B0D0-CCA36C6D3413}"/>
          </ac:spMkLst>
        </pc:spChg>
      </pc:sldChg>
      <pc:sldChg chg="delSp">
        <pc:chgData name="Benrey, Ariane [BPU]" userId="S::ariane.benrey@bpu.nj.gov::350c2f7a-10fa-4d05-ad07-88e26a3eec01" providerId="AD" clId="Web-{CD8292BA-BECC-7700-84B7-4A2609644A4B}" dt="2022-03-24T20:45:08.216" v="4"/>
        <pc:sldMkLst>
          <pc:docMk/>
          <pc:sldMk cId="1296193003" sldId="278"/>
        </pc:sldMkLst>
        <pc:spChg chg="del">
          <ac:chgData name="Benrey, Ariane [BPU]" userId="S::ariane.benrey@bpu.nj.gov::350c2f7a-10fa-4d05-ad07-88e26a3eec01" providerId="AD" clId="Web-{CD8292BA-BECC-7700-84B7-4A2609644A4B}" dt="2022-03-24T20:45:08.216" v="4"/>
          <ac:spMkLst>
            <pc:docMk/>
            <pc:sldMk cId="1296193003" sldId="278"/>
            <ac:spMk id="19" creationId="{2B1E7FF4-2CEF-48A2-8DF6-F65F0A7A46F0}"/>
          </ac:spMkLst>
        </pc:spChg>
      </pc:sldChg>
    </pc:docChg>
  </pc:docChgLst>
  <pc:docChgLst>
    <pc:chgData name="Mooij, Kelly [BPU]" userId="S::kelly.mooij@bpu.nj.gov::e9c90f0f-326d-40c8-82c6-8af4f56db73e" providerId="AD" clId="Web-{434F1745-7AB5-649D-D890-3F46914EDD70}"/>
    <pc:docChg chg="modSld">
      <pc:chgData name="Mooij, Kelly [BPU]" userId="S::kelly.mooij@bpu.nj.gov::e9c90f0f-326d-40c8-82c6-8af4f56db73e" providerId="AD" clId="Web-{434F1745-7AB5-649D-D890-3F46914EDD70}" dt="2021-11-23T19:08:43.068" v="29" actId="20577"/>
      <pc:docMkLst>
        <pc:docMk/>
      </pc:docMkLst>
      <pc:sldChg chg="modSp">
        <pc:chgData name="Mooij, Kelly [BPU]" userId="S::kelly.mooij@bpu.nj.gov::e9c90f0f-326d-40c8-82c6-8af4f56db73e" providerId="AD" clId="Web-{434F1745-7AB5-649D-D890-3F46914EDD70}" dt="2021-11-23T19:08:43.068" v="29" actId="20577"/>
        <pc:sldMkLst>
          <pc:docMk/>
          <pc:sldMk cId="2194094221" sldId="262"/>
        </pc:sldMkLst>
        <pc:spChg chg="mod">
          <ac:chgData name="Mooij, Kelly [BPU]" userId="S::kelly.mooij@bpu.nj.gov::e9c90f0f-326d-40c8-82c6-8af4f56db73e" providerId="AD" clId="Web-{434F1745-7AB5-649D-D890-3F46914EDD70}" dt="2021-11-23T19:08:43.068" v="29" actId="20577"/>
          <ac:spMkLst>
            <pc:docMk/>
            <pc:sldMk cId="2194094221" sldId="262"/>
            <ac:spMk id="2" creationId="{00000000-0000-0000-0000-000000000000}"/>
          </ac:spMkLst>
        </pc:spChg>
      </pc:sldChg>
    </pc:docChg>
  </pc:docChgLst>
  <pc:docChgLst>
    <pc:chgData name="Notaro, Tina [BPU]" userId="S::tina.notaro@bpu.nj.gov::82d10e62-b7f7-44df-8334-910d75b93ffc" providerId="AD" clId="Web-{B9290659-8BC4-CF46-FDF9-81883D51DA8A}"/>
    <pc:docChg chg="modSld">
      <pc:chgData name="Notaro, Tina [BPU]" userId="S::tina.notaro@bpu.nj.gov::82d10e62-b7f7-44df-8334-910d75b93ffc" providerId="AD" clId="Web-{B9290659-8BC4-CF46-FDF9-81883D51DA8A}" dt="2022-03-22T20:26:53.026" v="0" actId="20577"/>
      <pc:docMkLst>
        <pc:docMk/>
      </pc:docMkLst>
      <pc:sldChg chg="modSp">
        <pc:chgData name="Notaro, Tina [BPU]" userId="S::tina.notaro@bpu.nj.gov::82d10e62-b7f7-44df-8334-910d75b93ffc" providerId="AD" clId="Web-{B9290659-8BC4-CF46-FDF9-81883D51DA8A}" dt="2022-03-22T20:26:53.026" v="0" actId="20577"/>
        <pc:sldMkLst>
          <pc:docMk/>
          <pc:sldMk cId="3376801057" sldId="287"/>
        </pc:sldMkLst>
        <pc:spChg chg="mod">
          <ac:chgData name="Notaro, Tina [BPU]" userId="S::tina.notaro@bpu.nj.gov::82d10e62-b7f7-44df-8334-910d75b93ffc" providerId="AD" clId="Web-{B9290659-8BC4-CF46-FDF9-81883D51DA8A}" dt="2022-03-22T20:26:53.026" v="0" actId="20577"/>
          <ac:spMkLst>
            <pc:docMk/>
            <pc:sldMk cId="3376801057" sldId="287"/>
            <ac:spMk id="2" creationId="{00000000-0000-0000-0000-000000000000}"/>
          </ac:spMkLst>
        </pc:spChg>
      </pc:sldChg>
    </pc:docChg>
  </pc:docChgLst>
  <pc:docChgLst>
    <pc:chgData name="Bevacqua, Anthony [BPU]" userId="S::anthony.bevacqua@bpu.nj.gov::bcda2a3a-4085-4484-99d2-cea7f9779594" providerId="AD" clId="Web-{6F82A3AA-392A-9A56-8A94-562D4847DADB}"/>
    <pc:docChg chg="modSld sldOrd">
      <pc:chgData name="Bevacqua, Anthony [BPU]" userId="S::anthony.bevacqua@bpu.nj.gov::bcda2a3a-4085-4484-99d2-cea7f9779594" providerId="AD" clId="Web-{6F82A3AA-392A-9A56-8A94-562D4847DADB}" dt="2022-03-24T20:16:46.617" v="250"/>
      <pc:docMkLst>
        <pc:docMk/>
      </pc:docMkLst>
      <pc:sldChg chg="ord">
        <pc:chgData name="Bevacqua, Anthony [BPU]" userId="S::anthony.bevacqua@bpu.nj.gov::bcda2a3a-4085-4484-99d2-cea7f9779594" providerId="AD" clId="Web-{6F82A3AA-392A-9A56-8A94-562D4847DADB}" dt="2022-03-24T13:31:42.599" v="1"/>
        <pc:sldMkLst>
          <pc:docMk/>
          <pc:sldMk cId="236164573" sldId="260"/>
        </pc:sldMkLst>
      </pc:sldChg>
      <pc:sldChg chg="addSp delSp modSp">
        <pc:chgData name="Bevacqua, Anthony [BPU]" userId="S::anthony.bevacqua@bpu.nj.gov::bcda2a3a-4085-4484-99d2-cea7f9779594" providerId="AD" clId="Web-{6F82A3AA-392A-9A56-8A94-562D4847DADB}" dt="2022-03-24T20:16:46.617" v="250"/>
        <pc:sldMkLst>
          <pc:docMk/>
          <pc:sldMk cId="2781475019" sldId="270"/>
        </pc:sldMkLst>
        <pc:spChg chg="del mod">
          <ac:chgData name="Bevacqua, Anthony [BPU]" userId="S::anthony.bevacqua@bpu.nj.gov::bcda2a3a-4085-4484-99d2-cea7f9779594" providerId="AD" clId="Web-{6F82A3AA-392A-9A56-8A94-562D4847DADB}" dt="2022-03-24T20:16:46.617" v="250"/>
          <ac:spMkLst>
            <pc:docMk/>
            <pc:sldMk cId="2781475019" sldId="270"/>
            <ac:spMk id="2" creationId="{00000000-0000-0000-0000-000000000000}"/>
          </ac:spMkLst>
        </pc:spChg>
        <pc:spChg chg="add mod">
          <ac:chgData name="Bevacqua, Anthony [BPU]" userId="S::anthony.bevacqua@bpu.nj.gov::bcda2a3a-4085-4484-99d2-cea7f9779594" providerId="AD" clId="Web-{6F82A3AA-392A-9A56-8A94-562D4847DADB}" dt="2022-03-24T14:43:32.603" v="33"/>
          <ac:spMkLst>
            <pc:docMk/>
            <pc:sldMk cId="2781475019" sldId="270"/>
            <ac:spMk id="8" creationId="{77912A4D-83D4-44E7-888A-CCB695FDA4AC}"/>
          </ac:spMkLst>
        </pc:spChg>
        <pc:spChg chg="add mod">
          <ac:chgData name="Bevacqua, Anthony [BPU]" userId="S::anthony.bevacqua@bpu.nj.gov::bcda2a3a-4085-4484-99d2-cea7f9779594" providerId="AD" clId="Web-{6F82A3AA-392A-9A56-8A94-562D4847DADB}" dt="2022-03-24T20:16:46.617" v="250"/>
          <ac:spMkLst>
            <pc:docMk/>
            <pc:sldMk cId="2781475019" sldId="270"/>
            <ac:spMk id="11" creationId="{76A9A093-D94A-4333-8C40-FCE7ED02C7CE}"/>
          </ac:spMkLst>
        </pc:spChg>
        <pc:picChg chg="add del mod">
          <ac:chgData name="Bevacqua, Anthony [BPU]" userId="S::anthony.bevacqua@bpu.nj.gov::bcda2a3a-4085-4484-99d2-cea7f9779594" providerId="AD" clId="Web-{6F82A3AA-392A-9A56-8A94-562D4847DADB}" dt="2022-03-24T19:20:46.951" v="171"/>
          <ac:picMkLst>
            <pc:docMk/>
            <pc:sldMk cId="2781475019" sldId="270"/>
            <ac:picMk id="4" creationId="{4B453DED-17D2-4FA1-8355-E01730B4800E}"/>
          </ac:picMkLst>
        </pc:picChg>
        <pc:picChg chg="add mod modCrop">
          <ac:chgData name="Bevacqua, Anthony [BPU]" userId="S::anthony.bevacqua@bpu.nj.gov::bcda2a3a-4085-4484-99d2-cea7f9779594" providerId="AD" clId="Web-{6F82A3AA-392A-9A56-8A94-562D4847DADB}" dt="2022-03-24T14:42:25.587" v="20"/>
          <ac:picMkLst>
            <pc:docMk/>
            <pc:sldMk cId="2781475019" sldId="270"/>
            <ac:picMk id="5" creationId="{8A7E0181-E37B-459F-9B17-F76ACDC57ED8}"/>
          </ac:picMkLst>
        </pc:picChg>
        <pc:picChg chg="add mod ord">
          <ac:chgData name="Bevacqua, Anthony [BPU]" userId="S::anthony.bevacqua@bpu.nj.gov::bcda2a3a-4085-4484-99d2-cea7f9779594" providerId="AD" clId="Web-{6F82A3AA-392A-9A56-8A94-562D4847DADB}" dt="2022-03-24T19:20:57.733" v="174"/>
          <ac:picMkLst>
            <pc:docMk/>
            <pc:sldMk cId="2781475019" sldId="270"/>
            <ac:picMk id="9" creationId="{BE77BD02-39AA-440A-A80B-C1ECB9DF5306}"/>
          </ac:picMkLst>
        </pc:picChg>
        <pc:cxnChg chg="add mod">
          <ac:chgData name="Bevacqua, Anthony [BPU]" userId="S::anthony.bevacqua@bpu.nj.gov::bcda2a3a-4085-4484-99d2-cea7f9779594" providerId="AD" clId="Web-{6F82A3AA-392A-9A56-8A94-562D4847DADB}" dt="2022-03-24T16:52:55.035" v="112"/>
          <ac:cxnSpMkLst>
            <pc:docMk/>
            <pc:sldMk cId="2781475019" sldId="270"/>
            <ac:cxnSpMk id="6" creationId="{668EF512-9D1A-48E6-B3CA-50908E1D9976}"/>
          </ac:cxnSpMkLst>
        </pc:cxnChg>
        <pc:cxnChg chg="add mod">
          <ac:chgData name="Bevacqua, Anthony [BPU]" userId="S::anthony.bevacqua@bpu.nj.gov::bcda2a3a-4085-4484-99d2-cea7f9779594" providerId="AD" clId="Web-{6F82A3AA-392A-9A56-8A94-562D4847DADB}" dt="2022-03-24T16:52:59.253" v="113"/>
          <ac:cxnSpMkLst>
            <pc:docMk/>
            <pc:sldMk cId="2781475019" sldId="270"/>
            <ac:cxnSpMk id="7" creationId="{178E068F-6350-45EC-922F-59F5F4FEE4E5}"/>
          </ac:cxnSpMkLst>
        </pc:cxnChg>
      </pc:sldChg>
      <pc:sldChg chg="addSp delSp modSp">
        <pc:chgData name="Bevacqua, Anthony [BPU]" userId="S::anthony.bevacqua@bpu.nj.gov::bcda2a3a-4085-4484-99d2-cea7f9779594" providerId="AD" clId="Web-{6F82A3AA-392A-9A56-8A94-562D4847DADB}" dt="2022-03-24T20:16:42.195" v="249"/>
        <pc:sldMkLst>
          <pc:docMk/>
          <pc:sldMk cId="239095259" sldId="271"/>
        </pc:sldMkLst>
        <pc:spChg chg="del mod">
          <ac:chgData name="Bevacqua, Anthony [BPU]" userId="S::anthony.bevacqua@bpu.nj.gov::bcda2a3a-4085-4484-99d2-cea7f9779594" providerId="AD" clId="Web-{6F82A3AA-392A-9A56-8A94-562D4847DADB}" dt="2022-03-24T20:16:42.195" v="249"/>
          <ac:spMkLst>
            <pc:docMk/>
            <pc:sldMk cId="239095259" sldId="271"/>
            <ac:spMk id="2" creationId="{00000000-0000-0000-0000-000000000000}"/>
          </ac:spMkLst>
        </pc:spChg>
        <pc:spChg chg="add mod">
          <ac:chgData name="Bevacqua, Anthony [BPU]" userId="S::anthony.bevacqua@bpu.nj.gov::bcda2a3a-4085-4484-99d2-cea7f9779594" providerId="AD" clId="Web-{6F82A3AA-392A-9A56-8A94-562D4847DADB}" dt="2022-03-24T20:16:42.195" v="249"/>
          <ac:spMkLst>
            <pc:docMk/>
            <pc:sldMk cId="239095259" sldId="271"/>
            <ac:spMk id="9" creationId="{BF641261-9E05-4B17-88BC-5D9D8E55E4C6}"/>
          </ac:spMkLst>
        </pc:spChg>
        <pc:spChg chg="add mod">
          <ac:chgData name="Bevacqua, Anthony [BPU]" userId="S::anthony.bevacqua@bpu.nj.gov::bcda2a3a-4085-4484-99d2-cea7f9779594" providerId="AD" clId="Web-{6F82A3AA-392A-9A56-8A94-562D4847DADB}" dt="2022-03-24T19:12:32.159" v="163"/>
          <ac:spMkLst>
            <pc:docMk/>
            <pc:sldMk cId="239095259" sldId="271"/>
            <ac:spMk id="11" creationId="{3BC66A23-5C48-4311-9D98-AE765ABA9A51}"/>
          </ac:spMkLst>
        </pc:spChg>
        <pc:picChg chg="add mod ord">
          <ac:chgData name="Bevacqua, Anthony [BPU]" userId="S::anthony.bevacqua@bpu.nj.gov::bcda2a3a-4085-4484-99d2-cea7f9779594" providerId="AD" clId="Web-{6F82A3AA-392A-9A56-8A94-562D4847DADB}" dt="2022-03-24T19:08:03.700" v="147"/>
          <ac:picMkLst>
            <pc:docMk/>
            <pc:sldMk cId="239095259" sldId="271"/>
            <ac:picMk id="4" creationId="{8D15BD30-D604-4063-9794-05290E60599F}"/>
          </ac:picMkLst>
        </pc:picChg>
        <pc:picChg chg="add del mod">
          <ac:chgData name="Bevacqua, Anthony [BPU]" userId="S::anthony.bevacqua@bpu.nj.gov::bcda2a3a-4085-4484-99d2-cea7f9779594" providerId="AD" clId="Web-{6F82A3AA-392A-9A56-8A94-562D4847DADB}" dt="2022-03-24T15:05:03.885" v="91"/>
          <ac:picMkLst>
            <pc:docMk/>
            <pc:sldMk cId="239095259" sldId="271"/>
            <ac:picMk id="4" creationId="{98ECF8C8-772B-4FE3-BA4F-00992D1DCC74}"/>
          </ac:picMkLst>
        </pc:picChg>
        <pc:picChg chg="add mod modCrop">
          <ac:chgData name="Bevacqua, Anthony [BPU]" userId="S::anthony.bevacqua@bpu.nj.gov::bcda2a3a-4085-4484-99d2-cea7f9779594" providerId="AD" clId="Web-{6F82A3AA-392A-9A56-8A94-562D4847DADB}" dt="2022-03-24T19:11:53.455" v="159"/>
          <ac:picMkLst>
            <pc:docMk/>
            <pc:sldMk cId="239095259" sldId="271"/>
            <ac:picMk id="5" creationId="{7364CF6B-5683-41B8-BD0F-D470FDD9C149}"/>
          </ac:picMkLst>
        </pc:picChg>
        <pc:picChg chg="add del mod">
          <ac:chgData name="Bevacqua, Anthony [BPU]" userId="S::anthony.bevacqua@bpu.nj.gov::bcda2a3a-4085-4484-99d2-cea7f9779594" providerId="AD" clId="Web-{6F82A3AA-392A-9A56-8A94-562D4847DADB}" dt="2022-03-24T19:11:47.705" v="158"/>
          <ac:picMkLst>
            <pc:docMk/>
            <pc:sldMk cId="239095259" sldId="271"/>
            <ac:picMk id="6" creationId="{0621920F-1B94-4DAF-8343-D667CA6E78C0}"/>
          </ac:picMkLst>
        </pc:picChg>
        <pc:picChg chg="add del">
          <ac:chgData name="Bevacqua, Anthony [BPU]" userId="S::anthony.bevacqua@bpu.nj.gov::bcda2a3a-4085-4484-99d2-cea7f9779594" providerId="AD" clId="Web-{6F82A3AA-392A-9A56-8A94-562D4847DADB}" dt="2022-03-24T14:54:01.314" v="46"/>
          <ac:picMkLst>
            <pc:docMk/>
            <pc:sldMk cId="239095259" sldId="271"/>
            <ac:picMk id="6" creationId="{D16F6628-50B2-49A1-ABA5-8A9246B5B7D6}"/>
          </ac:picMkLst>
        </pc:picChg>
        <pc:picChg chg="add del mod modCrop">
          <ac:chgData name="Bevacqua, Anthony [BPU]" userId="S::anthony.bevacqua@bpu.nj.gov::bcda2a3a-4085-4484-99d2-cea7f9779594" providerId="AD" clId="Web-{6F82A3AA-392A-9A56-8A94-562D4847DADB}" dt="2022-03-24T19:04:37.305" v="139"/>
          <ac:picMkLst>
            <pc:docMk/>
            <pc:sldMk cId="239095259" sldId="271"/>
            <ac:picMk id="7" creationId="{8C042B46-4B6A-483D-8861-F7B137AA621A}"/>
          </ac:picMkLst>
        </pc:picChg>
        <pc:picChg chg="add del mod">
          <ac:chgData name="Bevacqua, Anthony [BPU]" userId="S::anthony.bevacqua@bpu.nj.gov::bcda2a3a-4085-4484-99d2-cea7f9779594" providerId="AD" clId="Web-{6F82A3AA-392A-9A56-8A94-562D4847DADB}" dt="2022-03-24T14:57:28.598" v="67"/>
          <ac:picMkLst>
            <pc:docMk/>
            <pc:sldMk cId="239095259" sldId="271"/>
            <ac:picMk id="9" creationId="{839AFAA3-F9F0-4337-A95B-D41A6C700D1C}"/>
          </ac:picMkLst>
        </pc:picChg>
        <pc:picChg chg="add del mod ord">
          <ac:chgData name="Bevacqua, Anthony [BPU]" userId="S::anthony.bevacqua@bpu.nj.gov::bcda2a3a-4085-4484-99d2-cea7f9779594" providerId="AD" clId="Web-{6F82A3AA-392A-9A56-8A94-562D4847DADB}" dt="2022-03-24T19:07:48.841" v="145"/>
          <ac:picMkLst>
            <pc:docMk/>
            <pc:sldMk cId="239095259" sldId="271"/>
            <ac:picMk id="16" creationId="{CCF0D889-93E7-4B96-B7B3-56511ECBFA2F}"/>
          </ac:picMkLst>
        </pc:picChg>
        <pc:cxnChg chg="add mod">
          <ac:chgData name="Bevacqua, Anthony [BPU]" userId="S::anthony.bevacqua@bpu.nj.gov::bcda2a3a-4085-4484-99d2-cea7f9779594" providerId="AD" clId="Web-{6F82A3AA-392A-9A56-8A94-562D4847DADB}" dt="2022-03-24T19:12:58.003" v="167" actId="14100"/>
          <ac:cxnSpMkLst>
            <pc:docMk/>
            <pc:sldMk cId="239095259" sldId="271"/>
            <ac:cxnSpMk id="13" creationId="{6A52082B-3FD2-4530-9BDE-48308C741AC3}"/>
          </ac:cxnSpMkLst>
        </pc:cxnChg>
        <pc:cxnChg chg="add mod">
          <ac:chgData name="Bevacqua, Anthony [BPU]" userId="S::anthony.bevacqua@bpu.nj.gov::bcda2a3a-4085-4484-99d2-cea7f9779594" providerId="AD" clId="Web-{6F82A3AA-392A-9A56-8A94-562D4847DADB}" dt="2022-03-24T19:12:46.909" v="166" actId="14100"/>
          <ac:cxnSpMkLst>
            <pc:docMk/>
            <pc:sldMk cId="239095259" sldId="271"/>
            <ac:cxnSpMk id="15" creationId="{D7DAAB84-C687-4168-A602-4EBF72FE07EF}"/>
          </ac:cxnSpMkLst>
        </pc:cxnChg>
      </pc:sldChg>
      <pc:sldChg chg="addSp delSp modSp">
        <pc:chgData name="Bevacqua, Anthony [BPU]" userId="S::anthony.bevacqua@bpu.nj.gov::bcda2a3a-4085-4484-99d2-cea7f9779594" providerId="AD" clId="Web-{6F82A3AA-392A-9A56-8A94-562D4847DADB}" dt="2022-03-24T20:16:37.804" v="248"/>
        <pc:sldMkLst>
          <pc:docMk/>
          <pc:sldMk cId="680550247" sldId="272"/>
        </pc:sldMkLst>
        <pc:spChg chg="del mod">
          <ac:chgData name="Bevacqua, Anthony [BPU]" userId="S::anthony.bevacqua@bpu.nj.gov::bcda2a3a-4085-4484-99d2-cea7f9779594" providerId="AD" clId="Web-{6F82A3AA-392A-9A56-8A94-562D4847DADB}" dt="2022-03-24T20:16:37.804" v="248"/>
          <ac:spMkLst>
            <pc:docMk/>
            <pc:sldMk cId="680550247" sldId="272"/>
            <ac:spMk id="2" creationId="{00000000-0000-0000-0000-000000000000}"/>
          </ac:spMkLst>
        </pc:spChg>
        <pc:spChg chg="add mod">
          <ac:chgData name="Bevacqua, Anthony [BPU]" userId="S::anthony.bevacqua@bpu.nj.gov::bcda2a3a-4085-4484-99d2-cea7f9779594" providerId="AD" clId="Web-{6F82A3AA-392A-9A56-8A94-562D4847DADB}" dt="2022-03-24T19:38:18.380" v="214" actId="1076"/>
          <ac:spMkLst>
            <pc:docMk/>
            <pc:sldMk cId="680550247" sldId="272"/>
            <ac:spMk id="13" creationId="{E8CA1EFC-A4CA-4E26-A0FB-5AC486E7499A}"/>
          </ac:spMkLst>
        </pc:spChg>
        <pc:spChg chg="add mod">
          <ac:chgData name="Bevacqua, Anthony [BPU]" userId="S::anthony.bevacqua@bpu.nj.gov::bcda2a3a-4085-4484-99d2-cea7f9779594" providerId="AD" clId="Web-{6F82A3AA-392A-9A56-8A94-562D4847DADB}" dt="2022-03-24T20:16:37.804" v="248"/>
          <ac:spMkLst>
            <pc:docMk/>
            <pc:sldMk cId="680550247" sldId="272"/>
            <ac:spMk id="16" creationId="{EC7AE97D-F2EE-453B-B0D0-CCA36C6D3413}"/>
          </ac:spMkLst>
        </pc:spChg>
        <pc:picChg chg="add del mod">
          <ac:chgData name="Bevacqua, Anthony [BPU]" userId="S::anthony.bevacqua@bpu.nj.gov::bcda2a3a-4085-4484-99d2-cea7f9779594" providerId="AD" clId="Web-{6F82A3AA-392A-9A56-8A94-562D4847DADB}" dt="2022-03-24T19:37:34.301" v="206"/>
          <ac:picMkLst>
            <pc:docMk/>
            <pc:sldMk cId="680550247" sldId="272"/>
            <ac:picMk id="4" creationId="{F9C8AA64-6111-411F-A1D9-22F090739DC9}"/>
          </ac:picMkLst>
        </pc:picChg>
        <pc:picChg chg="add del mod modCrop">
          <ac:chgData name="Bevacqua, Anthony [BPU]" userId="S::anthony.bevacqua@bpu.nj.gov::bcda2a3a-4085-4484-99d2-cea7f9779594" providerId="AD" clId="Web-{6F82A3AA-392A-9A56-8A94-562D4847DADB}" dt="2022-03-24T19:04:43.774" v="140"/>
          <ac:picMkLst>
            <pc:docMk/>
            <pc:sldMk cId="680550247" sldId="272"/>
            <ac:picMk id="5" creationId="{03CB1271-E3DB-4958-913D-5BC8ECEC4910}"/>
          </ac:picMkLst>
        </pc:picChg>
        <pc:picChg chg="add del mod modCrop">
          <ac:chgData name="Bevacqua, Anthony [BPU]" userId="S::anthony.bevacqua@bpu.nj.gov::bcda2a3a-4085-4484-99d2-cea7f9779594" providerId="AD" clId="Web-{6F82A3AA-392A-9A56-8A94-562D4847DADB}" dt="2022-03-24T19:33:35.639" v="196"/>
          <ac:picMkLst>
            <pc:docMk/>
            <pc:sldMk cId="680550247" sldId="272"/>
            <ac:picMk id="6" creationId="{02A1E6C1-865E-458C-83B8-CB9695376491}"/>
          </ac:picMkLst>
        </pc:picChg>
        <pc:picChg chg="add del">
          <ac:chgData name="Bevacqua, Anthony [BPU]" userId="S::anthony.bevacqua@bpu.nj.gov::bcda2a3a-4085-4484-99d2-cea7f9779594" providerId="AD" clId="Web-{6F82A3AA-392A-9A56-8A94-562D4847DADB}" dt="2022-03-24T16:46:14.793" v="110"/>
          <ac:picMkLst>
            <pc:docMk/>
            <pc:sldMk cId="680550247" sldId="272"/>
            <ac:picMk id="7" creationId="{41D45272-99D6-4AC1-AC6F-27D942CE06B7}"/>
          </ac:picMkLst>
        </pc:picChg>
        <pc:picChg chg="add del">
          <ac:chgData name="Bevacqua, Anthony [BPU]" userId="S::anthony.bevacqua@bpu.nj.gov::bcda2a3a-4085-4484-99d2-cea7f9779594" providerId="AD" clId="Web-{6F82A3AA-392A-9A56-8A94-562D4847DADB}" dt="2022-03-24T19:25:15.597" v="183"/>
          <ac:picMkLst>
            <pc:docMk/>
            <pc:sldMk cId="680550247" sldId="272"/>
            <ac:picMk id="7" creationId="{F0AE0844-0E66-4C57-969B-D25287D0C261}"/>
          </ac:picMkLst>
        </pc:picChg>
        <pc:picChg chg="add mod modCrop">
          <ac:chgData name="Bevacqua, Anthony [BPU]" userId="S::anthony.bevacqua@bpu.nj.gov::bcda2a3a-4085-4484-99d2-cea7f9779594" providerId="AD" clId="Web-{6F82A3AA-392A-9A56-8A94-562D4847DADB}" dt="2022-03-24T19:33:52.749" v="198"/>
          <ac:picMkLst>
            <pc:docMk/>
            <pc:sldMk cId="680550247" sldId="272"/>
            <ac:picMk id="8" creationId="{8189F76F-1DCA-484E-80DD-38D945B7C2CC}"/>
          </ac:picMkLst>
        </pc:picChg>
        <pc:picChg chg="add del mod">
          <ac:chgData name="Bevacqua, Anthony [BPU]" userId="S::anthony.bevacqua@bpu.nj.gov::bcda2a3a-4085-4484-99d2-cea7f9779594" providerId="AD" clId="Web-{6F82A3AA-392A-9A56-8A94-562D4847DADB}" dt="2022-03-24T19:37:08.925" v="201"/>
          <ac:picMkLst>
            <pc:docMk/>
            <pc:sldMk cId="680550247" sldId="272"/>
            <ac:picMk id="12" creationId="{8F2E75A9-4A7F-4A70-9110-ED15D2B741CA}"/>
          </ac:picMkLst>
        </pc:picChg>
        <pc:picChg chg="add mod ord">
          <ac:chgData name="Bevacqua, Anthony [BPU]" userId="S::anthony.bevacqua@bpu.nj.gov::bcda2a3a-4085-4484-99d2-cea7f9779594" providerId="AD" clId="Web-{6F82A3AA-392A-9A56-8A94-562D4847DADB}" dt="2022-03-24T19:38:08.927" v="213" actId="1076"/>
          <ac:picMkLst>
            <pc:docMk/>
            <pc:sldMk cId="680550247" sldId="272"/>
            <ac:picMk id="14" creationId="{B1D2635F-677E-4FF2-9994-F2CEF8CA7217}"/>
          </ac:picMkLst>
        </pc:picChg>
        <pc:picChg chg="add del mod">
          <ac:chgData name="Bevacqua, Anthony [BPU]" userId="S::anthony.bevacqua@bpu.nj.gov::bcda2a3a-4085-4484-99d2-cea7f9779594" providerId="AD" clId="Web-{6F82A3AA-392A-9A56-8A94-562D4847DADB}" dt="2022-03-24T16:53:55.176" v="122"/>
          <ac:picMkLst>
            <pc:docMk/>
            <pc:sldMk cId="680550247" sldId="272"/>
            <ac:picMk id="15" creationId="{7B6B89D3-0278-405D-BAC7-A0319895F21D}"/>
          </ac:picMkLst>
        </pc:picChg>
        <pc:cxnChg chg="add mod">
          <ac:chgData name="Bevacqua, Anthony [BPU]" userId="S::anthony.bevacqua@bpu.nj.gov::bcda2a3a-4085-4484-99d2-cea7f9779594" providerId="AD" clId="Web-{6F82A3AA-392A-9A56-8A94-562D4847DADB}" dt="2022-03-24T19:38:36.615" v="217" actId="14100"/>
          <ac:cxnSpMkLst>
            <pc:docMk/>
            <pc:sldMk cId="680550247" sldId="272"/>
            <ac:cxnSpMk id="9" creationId="{B9FEDAB9-B092-40C9-BD4C-22B248078214}"/>
          </ac:cxnSpMkLst>
        </pc:cxnChg>
        <pc:cxnChg chg="add mod">
          <ac:chgData name="Bevacqua, Anthony [BPU]" userId="S::anthony.bevacqua@bpu.nj.gov::bcda2a3a-4085-4484-99d2-cea7f9779594" providerId="AD" clId="Web-{6F82A3AA-392A-9A56-8A94-562D4847DADB}" dt="2022-03-24T19:38:43.552" v="218" actId="14100"/>
          <ac:cxnSpMkLst>
            <pc:docMk/>
            <pc:sldMk cId="680550247" sldId="272"/>
            <ac:cxnSpMk id="11" creationId="{CA6E5354-5FE9-4BE2-AE08-523227AA5515}"/>
          </ac:cxnSpMkLst>
        </pc:cxnChg>
      </pc:sldChg>
      <pc:sldChg chg="addSp delSp modSp">
        <pc:chgData name="Bevacqua, Anthony [BPU]" userId="S::anthony.bevacqua@bpu.nj.gov::bcda2a3a-4085-4484-99d2-cea7f9779594" providerId="AD" clId="Web-{6F82A3AA-392A-9A56-8A94-562D4847DADB}" dt="2022-03-24T20:16:33.241" v="247"/>
        <pc:sldMkLst>
          <pc:docMk/>
          <pc:sldMk cId="1296193003" sldId="278"/>
        </pc:sldMkLst>
        <pc:spChg chg="del mod">
          <ac:chgData name="Bevacqua, Anthony [BPU]" userId="S::anthony.bevacqua@bpu.nj.gov::bcda2a3a-4085-4484-99d2-cea7f9779594" providerId="AD" clId="Web-{6F82A3AA-392A-9A56-8A94-562D4847DADB}" dt="2022-03-24T20:16:33.241" v="247"/>
          <ac:spMkLst>
            <pc:docMk/>
            <pc:sldMk cId="1296193003" sldId="278"/>
            <ac:spMk id="2" creationId="{00000000-0000-0000-0000-000000000000}"/>
          </ac:spMkLst>
        </pc:spChg>
        <pc:spChg chg="add">
          <ac:chgData name="Bevacqua, Anthony [BPU]" userId="S::anthony.bevacqua@bpu.nj.gov::bcda2a3a-4085-4484-99d2-cea7f9779594" providerId="AD" clId="Web-{6F82A3AA-392A-9A56-8A94-562D4847DADB}" dt="2022-03-24T20:00:32.033" v="234"/>
          <ac:spMkLst>
            <pc:docMk/>
            <pc:sldMk cId="1296193003" sldId="278"/>
            <ac:spMk id="14" creationId="{C1761516-9A58-482C-B30F-3ADDAD9A4B0D}"/>
          </ac:spMkLst>
        </pc:spChg>
        <pc:spChg chg="add mod">
          <ac:chgData name="Bevacqua, Anthony [BPU]" userId="S::anthony.bevacqua@bpu.nj.gov::bcda2a3a-4085-4484-99d2-cea7f9779594" providerId="AD" clId="Web-{6F82A3AA-392A-9A56-8A94-562D4847DADB}" dt="2022-03-24T20:16:33.241" v="247"/>
          <ac:spMkLst>
            <pc:docMk/>
            <pc:sldMk cId="1296193003" sldId="278"/>
            <ac:spMk id="19" creationId="{2B1E7FF4-2CEF-48A2-8DF6-F65F0A7A46F0}"/>
          </ac:spMkLst>
        </pc:spChg>
        <pc:picChg chg="add del">
          <ac:chgData name="Bevacqua, Anthony [BPU]" userId="S::anthony.bevacqua@bpu.nj.gov::bcda2a3a-4085-4484-99d2-cea7f9779594" providerId="AD" clId="Web-{6F82A3AA-392A-9A56-8A94-562D4847DADB}" dt="2022-03-24T20:00:01.080" v="229"/>
          <ac:picMkLst>
            <pc:docMk/>
            <pc:sldMk cId="1296193003" sldId="278"/>
            <ac:picMk id="5" creationId="{DC973D5B-3979-44E2-8D24-AB1393D90680}"/>
          </ac:picMkLst>
        </pc:picChg>
        <pc:picChg chg="add del mod">
          <ac:chgData name="Bevacqua, Anthony [BPU]" userId="S::anthony.bevacqua@bpu.nj.gov::bcda2a3a-4085-4484-99d2-cea7f9779594" providerId="AD" clId="Web-{6F82A3AA-392A-9A56-8A94-562D4847DADB}" dt="2022-03-24T19:54:27.369" v="222"/>
          <ac:picMkLst>
            <pc:docMk/>
            <pc:sldMk cId="1296193003" sldId="278"/>
            <ac:picMk id="6" creationId="{1611E27F-3E1B-47FC-835E-79E504EB13F2}"/>
          </ac:picMkLst>
        </pc:picChg>
        <pc:picChg chg="add del mod">
          <ac:chgData name="Bevacqua, Anthony [BPU]" userId="S::anthony.bevacqua@bpu.nj.gov::bcda2a3a-4085-4484-99d2-cea7f9779594" providerId="AD" clId="Web-{6F82A3AA-392A-9A56-8A94-562D4847DADB}" dt="2022-03-24T19:58:24.218" v="225"/>
          <ac:picMkLst>
            <pc:docMk/>
            <pc:sldMk cId="1296193003" sldId="278"/>
            <ac:picMk id="7" creationId="{8301154A-0BAD-4DF0-BD4D-D4500F26EC29}"/>
          </ac:picMkLst>
        </pc:picChg>
        <pc:picChg chg="add mod">
          <ac:chgData name="Bevacqua, Anthony [BPU]" userId="S::anthony.bevacqua@bpu.nj.gov::bcda2a3a-4085-4484-99d2-cea7f9779594" providerId="AD" clId="Web-{6F82A3AA-392A-9A56-8A94-562D4847DADB}" dt="2022-03-24T20:00:10.345" v="231"/>
          <ac:picMkLst>
            <pc:docMk/>
            <pc:sldMk cId="1296193003" sldId="278"/>
            <ac:picMk id="8" creationId="{318E8308-3FE6-44AC-9940-A401CA3DDC30}"/>
          </ac:picMkLst>
        </pc:picChg>
        <pc:picChg chg="add del">
          <ac:chgData name="Bevacqua, Anthony [BPU]" userId="S::anthony.bevacqua@bpu.nj.gov::bcda2a3a-4085-4484-99d2-cea7f9779594" providerId="AD" clId="Web-{6F82A3AA-392A-9A56-8A94-562D4847DADB}" dt="2022-03-24T20:07:43.355" v="244"/>
          <ac:picMkLst>
            <pc:docMk/>
            <pc:sldMk cId="1296193003" sldId="278"/>
            <ac:picMk id="16" creationId="{C1F038DE-29EC-4CBC-B81D-5E8BD0036C98}"/>
          </ac:picMkLst>
        </pc:picChg>
        <pc:picChg chg="add mod modCrop">
          <ac:chgData name="Bevacqua, Anthony [BPU]" userId="S::anthony.bevacqua@bpu.nj.gov::bcda2a3a-4085-4484-99d2-cea7f9779594" providerId="AD" clId="Web-{6F82A3AA-392A-9A56-8A94-562D4847DADB}" dt="2022-03-24T20:07:52.527" v="246" actId="1076"/>
          <ac:picMkLst>
            <pc:docMk/>
            <pc:sldMk cId="1296193003" sldId="278"/>
            <ac:picMk id="17" creationId="{8DE86E49-7F47-459D-9B7B-2ECD6EB8CB34}"/>
          </ac:picMkLst>
        </pc:picChg>
        <pc:cxnChg chg="add">
          <ac:chgData name="Bevacqua, Anthony [BPU]" userId="S::anthony.bevacqua@bpu.nj.gov::bcda2a3a-4085-4484-99d2-cea7f9779594" providerId="AD" clId="Web-{6F82A3AA-392A-9A56-8A94-562D4847DADB}" dt="2022-03-24T20:00:32.018" v="232"/>
          <ac:cxnSpMkLst>
            <pc:docMk/>
            <pc:sldMk cId="1296193003" sldId="278"/>
            <ac:cxnSpMk id="10" creationId="{E62CFF5E-98BE-494F-B2AF-D04B1D54F9D3}"/>
          </ac:cxnSpMkLst>
        </pc:cxnChg>
        <pc:cxnChg chg="add">
          <ac:chgData name="Bevacqua, Anthony [BPU]" userId="S::anthony.bevacqua@bpu.nj.gov::bcda2a3a-4085-4484-99d2-cea7f9779594" providerId="AD" clId="Web-{6F82A3AA-392A-9A56-8A94-562D4847DADB}" dt="2022-03-24T20:00:32.018" v="233"/>
          <ac:cxnSpMkLst>
            <pc:docMk/>
            <pc:sldMk cId="1296193003" sldId="278"/>
            <ac:cxnSpMk id="12" creationId="{EF401311-0AE1-4FE9-8AFC-A53F5DF09FF1}"/>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8B92E2-3FC6-4C2B-9B50-9EA19D64AEA9}" type="datetimeFigureOut">
              <a:rPr lang="en-US" smtClean="0"/>
              <a:t>3/29/2022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21BFFF-6B7B-44E5-8C75-BE63314922ED}" type="slidenum">
              <a:rPr lang="en-US" smtClean="0"/>
              <a:t>‹#›</a:t>
            </a:fld>
            <a:endParaRPr lang="en-US"/>
          </a:p>
        </p:txBody>
      </p:sp>
    </p:spTree>
    <p:extLst>
      <p:ext uri="{BB962C8B-B14F-4D97-AF65-F5344CB8AC3E}">
        <p14:creationId xmlns:p14="http://schemas.microsoft.com/office/powerpoint/2010/main" val="2967065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Poll: </a:t>
            </a:r>
          </a:p>
          <a:p>
            <a:r>
              <a:rPr lang="en-US"/>
              <a:t>Please</a:t>
            </a:r>
            <a:r>
              <a:rPr lang="en-US" baseline="0"/>
              <a:t> indicate your affiliation</a:t>
            </a:r>
          </a:p>
          <a:p>
            <a:pPr marL="228600" indent="-228600">
              <a:buAutoNum type="arabicPeriod"/>
            </a:pPr>
            <a:r>
              <a:rPr lang="en-US" baseline="0"/>
              <a:t>Solar Developer</a:t>
            </a:r>
          </a:p>
          <a:p>
            <a:pPr marL="228600" indent="-228600">
              <a:buAutoNum type="arabicPeriod"/>
            </a:pPr>
            <a:r>
              <a:rPr lang="en-US" baseline="0"/>
              <a:t>Other Solar Industry Representative</a:t>
            </a:r>
          </a:p>
          <a:p>
            <a:pPr marL="228600" indent="-228600">
              <a:buAutoNum type="arabicPeriod"/>
            </a:pPr>
            <a:r>
              <a:rPr lang="en-US" baseline="0"/>
              <a:t>NGO</a:t>
            </a:r>
          </a:p>
          <a:p>
            <a:pPr marL="228600" indent="-228600">
              <a:buAutoNum type="arabicPeriod"/>
            </a:pPr>
            <a:r>
              <a:rPr lang="en-US" baseline="0"/>
              <a:t>Government</a:t>
            </a:r>
          </a:p>
          <a:p>
            <a:pPr marL="228600" indent="-228600">
              <a:buAutoNum type="arabicPeriod"/>
            </a:pPr>
            <a:r>
              <a:rPr lang="en-US" baseline="0"/>
              <a:t>Other: (please specify) </a:t>
            </a:r>
            <a:endParaRPr lang="en-US"/>
          </a:p>
        </p:txBody>
      </p:sp>
      <p:sp>
        <p:nvSpPr>
          <p:cNvPr id="4" name="Slide Number Placeholder 3"/>
          <p:cNvSpPr>
            <a:spLocks noGrp="1"/>
          </p:cNvSpPr>
          <p:nvPr>
            <p:ph type="sldNum" sz="quarter" idx="10"/>
          </p:nvPr>
        </p:nvSpPr>
        <p:spPr/>
        <p:txBody>
          <a:bodyPr/>
          <a:lstStyle/>
          <a:p>
            <a:fld id="{5721BFFF-6B7B-44E5-8C75-BE63314922ED}" type="slidenum">
              <a:rPr lang="en-US" smtClean="0"/>
              <a:t>6</a:t>
            </a:fld>
            <a:endParaRPr lang="en-US"/>
          </a:p>
        </p:txBody>
      </p:sp>
    </p:spTree>
    <p:extLst>
      <p:ext uri="{BB962C8B-B14F-4D97-AF65-F5344CB8AC3E}">
        <p14:creationId xmlns:p14="http://schemas.microsoft.com/office/powerpoint/2010/main" val="1979120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a:t>
            </a:r>
          </a:p>
          <a:p>
            <a:r>
              <a:rPr lang="en-US" dirty="0"/>
              <a:t>Please indicate on a scale of 1-5, how you feel about the clarity of the proposed guidance around farmland</a:t>
            </a:r>
          </a:p>
          <a:p>
            <a:pPr marL="228600" indent="-228600">
              <a:buAutoNum type="arabicPeriod"/>
            </a:pPr>
            <a:r>
              <a:rPr lang="en-US" dirty="0"/>
              <a:t>Totally unclear</a:t>
            </a:r>
          </a:p>
          <a:p>
            <a:pPr marL="228600" indent="-228600">
              <a:buAutoNum type="arabicPeriod"/>
            </a:pPr>
            <a:r>
              <a:rPr lang="en-US" dirty="0"/>
              <a:t>Mostly</a:t>
            </a:r>
            <a:r>
              <a:rPr lang="en-US" baseline="0" dirty="0"/>
              <a:t> unclear</a:t>
            </a:r>
          </a:p>
          <a:p>
            <a:pPr marL="228600" indent="-228600">
              <a:buAutoNum type="arabicPeriod"/>
            </a:pPr>
            <a:r>
              <a:rPr lang="en-US" baseline="0" dirty="0"/>
              <a:t>Partially clear</a:t>
            </a:r>
          </a:p>
          <a:p>
            <a:pPr marL="228600" indent="-228600">
              <a:buAutoNum type="arabicPeriod"/>
            </a:pPr>
            <a:r>
              <a:rPr lang="en-US" baseline="0" dirty="0"/>
              <a:t>Mostly clear</a:t>
            </a:r>
          </a:p>
          <a:p>
            <a:pPr marL="228600" indent="-228600">
              <a:buAutoNum type="arabicPeriod"/>
            </a:pPr>
            <a:r>
              <a:rPr lang="en-US" baseline="0" dirty="0"/>
              <a:t>Totally clear</a:t>
            </a:r>
            <a:endParaRPr lang="en-US" dirty="0"/>
          </a:p>
        </p:txBody>
      </p:sp>
      <p:sp>
        <p:nvSpPr>
          <p:cNvPr id="4" name="Slide Number Placeholder 3"/>
          <p:cNvSpPr>
            <a:spLocks noGrp="1"/>
          </p:cNvSpPr>
          <p:nvPr>
            <p:ph type="sldNum" sz="quarter" idx="10"/>
          </p:nvPr>
        </p:nvSpPr>
        <p:spPr/>
        <p:txBody>
          <a:bodyPr/>
          <a:lstStyle/>
          <a:p>
            <a:fld id="{5721BFFF-6B7B-44E5-8C75-BE63314922ED}" type="slidenum">
              <a:rPr lang="en-US" smtClean="0"/>
              <a:t>22</a:t>
            </a:fld>
            <a:endParaRPr lang="en-US"/>
          </a:p>
        </p:txBody>
      </p:sp>
    </p:spTree>
    <p:extLst>
      <p:ext uri="{BB962C8B-B14F-4D97-AF65-F5344CB8AC3E}">
        <p14:creationId xmlns:p14="http://schemas.microsoft.com/office/powerpoint/2010/main" val="2353086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9A5CA78-9790-4CBA-B0C6-9D46C09A4BF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40" t="4646" r="40" b="33855"/>
          <a:stretch/>
        </p:blipFill>
        <p:spPr>
          <a:xfrm>
            <a:off x="-3622" y="3108992"/>
            <a:ext cx="9144000" cy="3749008"/>
          </a:xfrm>
          <a:prstGeom prst="rect">
            <a:avLst/>
          </a:prstGeom>
        </p:spPr>
      </p:pic>
      <p:pic>
        <p:nvPicPr>
          <p:cNvPr id="21" name="Graphic 20">
            <a:extLst>
              <a:ext uri="{FF2B5EF4-FFF2-40B4-BE49-F238E27FC236}">
                <a16:creationId xmlns:a16="http://schemas.microsoft.com/office/drawing/2014/main" id="{7BFF61F5-3CCE-4646-B503-A631792BC8B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244" y="2932707"/>
            <a:ext cx="9151244" cy="1847448"/>
          </a:xfrm>
          <a:prstGeom prst="rect">
            <a:avLst/>
          </a:prstGeom>
        </p:spPr>
      </p:pic>
      <p:sp>
        <p:nvSpPr>
          <p:cNvPr id="7" name="Snip Single Corner Rectangle 9"/>
          <p:cNvSpPr/>
          <p:nvPr/>
        </p:nvSpPr>
        <p:spPr>
          <a:xfrm>
            <a:off x="-17270" y="1580590"/>
            <a:ext cx="9161270" cy="1617044"/>
          </a:xfrm>
          <a:prstGeom prst="rect">
            <a:avLst/>
          </a:prstGeom>
          <a:solidFill>
            <a:srgbClr val="02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74974F4B-A3C4-4903-8B0C-C726394A59CC}"/>
              </a:ext>
            </a:extLst>
          </p:cNvPr>
          <p:cNvSpPr txBox="1"/>
          <p:nvPr/>
        </p:nvSpPr>
        <p:spPr>
          <a:xfrm>
            <a:off x="7835618" y="2194324"/>
            <a:ext cx="2033517" cy="1477328"/>
          </a:xfrm>
          <a:prstGeom prst="rect">
            <a:avLst/>
          </a:prstGeom>
          <a:noFill/>
        </p:spPr>
        <p:txBody>
          <a:bodyPr wrap="square" rtlCol="0">
            <a:spAutoFit/>
          </a:bodyPr>
          <a:lstStyle/>
          <a:p>
            <a:r>
              <a:rPr lang="en-US" sz="9000" b="1">
                <a:solidFill>
                  <a:srgbClr val="EAAA00">
                    <a:alpha val="70000"/>
                  </a:srgbClr>
                </a:solidFill>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62665" y="68828"/>
            <a:ext cx="4489713" cy="1420371"/>
          </a:xfrm>
          <a:prstGeom prst="rect">
            <a:avLst/>
          </a:prstGeom>
        </p:spPr>
      </p:pic>
    </p:spTree>
    <p:extLst>
      <p:ext uri="{BB962C8B-B14F-4D97-AF65-F5344CB8AC3E}">
        <p14:creationId xmlns:p14="http://schemas.microsoft.com/office/powerpoint/2010/main" val="4020713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775450" y="6424617"/>
            <a:ext cx="2133600"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401638" y="6356354"/>
            <a:ext cx="2133600" cy="365125"/>
          </a:xfrm>
          <a:prstGeom prst="rect">
            <a:avLst/>
          </a:prstGeom>
        </p:spPr>
        <p:txBody>
          <a:bodyPr/>
          <a:lstStyle>
            <a:lvl1pPr>
              <a:defRPr/>
            </a:lvl1pPr>
          </a:lstStyle>
          <a:p>
            <a:pPr>
              <a:defRPr/>
            </a:pPr>
            <a:fld id="{96CB3796-FD62-45CD-8679-7E544C0C339E}" type="slidenum">
              <a:rPr lang="en-US"/>
              <a:pPr>
                <a:defRPr/>
              </a:pPr>
              <a:t>‹#›</a:t>
            </a:fld>
            <a:endParaRPr lang="en-US"/>
          </a:p>
        </p:txBody>
      </p:sp>
    </p:spTree>
    <p:extLst>
      <p:ext uri="{BB962C8B-B14F-4D97-AF65-F5344CB8AC3E}">
        <p14:creationId xmlns:p14="http://schemas.microsoft.com/office/powerpoint/2010/main" val="3322384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mparison">
    <p:spTree>
      <p:nvGrpSpPr>
        <p:cNvPr id="1" name=""/>
        <p:cNvGrpSpPr/>
        <p:nvPr/>
      </p:nvGrpSpPr>
      <p:grpSpPr>
        <a:xfrm>
          <a:off x="0" y="0"/>
          <a:ext cx="0" cy="0"/>
          <a:chOff x="0" y="0"/>
          <a:chExt cx="0" cy="0"/>
        </a:xfrm>
      </p:grpSpPr>
      <p:grpSp>
        <p:nvGrpSpPr>
          <p:cNvPr id="11" name="Group 11"/>
          <p:cNvGrpSpPr>
            <a:grpSpLocks/>
          </p:cNvGrpSpPr>
          <p:nvPr userDrawn="1"/>
        </p:nvGrpSpPr>
        <p:grpSpPr bwMode="auto">
          <a:xfrm>
            <a:off x="660402" y="1570038"/>
            <a:ext cx="3775075" cy="4360862"/>
            <a:chOff x="660215" y="1570583"/>
            <a:chExt cx="3775075" cy="4360862"/>
          </a:xfrm>
        </p:grpSpPr>
        <p:sp>
          <p:nvSpPr>
            <p:cNvPr id="12" name="Rectangle 11"/>
            <p:cNvSpPr/>
            <p:nvPr/>
          </p:nvSpPr>
          <p:spPr bwMode="auto">
            <a:xfrm>
              <a:off x="660215" y="1570583"/>
              <a:ext cx="3760788" cy="4360862"/>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p:nvPr/>
          </p:nvSpPr>
          <p:spPr bwMode="auto">
            <a:xfrm>
              <a:off x="663390" y="5483770"/>
              <a:ext cx="3771900" cy="447675"/>
            </a:xfrm>
            <a:prstGeom prst="rect">
              <a:avLst/>
            </a:prstGeom>
            <a:solidFill>
              <a:srgbClr val="105F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14" name="Group 17"/>
          <p:cNvGrpSpPr>
            <a:grpSpLocks/>
          </p:cNvGrpSpPr>
          <p:nvPr userDrawn="1"/>
        </p:nvGrpSpPr>
        <p:grpSpPr bwMode="auto">
          <a:xfrm>
            <a:off x="4892677" y="1570038"/>
            <a:ext cx="3775075" cy="4360862"/>
            <a:chOff x="4893296" y="1570583"/>
            <a:chExt cx="3775075" cy="4360862"/>
          </a:xfrm>
        </p:grpSpPr>
        <p:sp>
          <p:nvSpPr>
            <p:cNvPr id="15" name="Rectangle 14"/>
            <p:cNvSpPr/>
            <p:nvPr/>
          </p:nvSpPr>
          <p:spPr bwMode="auto">
            <a:xfrm>
              <a:off x="4893296" y="1570583"/>
              <a:ext cx="3760788" cy="4360862"/>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Rectangle 15"/>
            <p:cNvSpPr/>
            <p:nvPr/>
          </p:nvSpPr>
          <p:spPr bwMode="auto">
            <a:xfrm>
              <a:off x="4896471" y="5483770"/>
              <a:ext cx="3771900" cy="447675"/>
            </a:xfrm>
            <a:prstGeom prst="rect">
              <a:avLst/>
            </a:prstGeom>
            <a:solidFill>
              <a:srgbClr val="105F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19" name="Text Placeholder 5"/>
          <p:cNvSpPr>
            <a:spLocks noGrp="1"/>
          </p:cNvSpPr>
          <p:nvPr>
            <p:ph type="body" sz="quarter" idx="11"/>
          </p:nvPr>
        </p:nvSpPr>
        <p:spPr>
          <a:xfrm>
            <a:off x="232106" y="396240"/>
            <a:ext cx="6058335" cy="691585"/>
          </a:xfrm>
          <a:prstGeom prst="rect">
            <a:avLst/>
          </a:prstGeom>
        </p:spPr>
        <p:txBody>
          <a:bodyPr/>
          <a:lstStyle>
            <a:lvl1pPr marL="0" indent="0">
              <a:buFontTx/>
              <a:buNone/>
              <a:defRPr sz="3000" cap="all" baseline="0"/>
            </a:lvl1pPr>
          </a:lstStyle>
          <a:p>
            <a:pPr lvl="0"/>
            <a:r>
              <a:rPr lang="en-US"/>
              <a:t>Edit Master text styles</a:t>
            </a:r>
          </a:p>
        </p:txBody>
      </p:sp>
      <p:sp>
        <p:nvSpPr>
          <p:cNvPr id="23" name="Text Placeholder 22"/>
          <p:cNvSpPr>
            <a:spLocks noGrp="1"/>
          </p:cNvSpPr>
          <p:nvPr>
            <p:ph type="body" sz="quarter" idx="13"/>
          </p:nvPr>
        </p:nvSpPr>
        <p:spPr>
          <a:xfrm>
            <a:off x="1325070" y="1603613"/>
            <a:ext cx="2393950" cy="511175"/>
          </a:xfrm>
          <a:prstGeom prst="rect">
            <a:avLst/>
          </a:prstGeom>
        </p:spPr>
        <p:txBody>
          <a:bodyPr anchor="ctr" anchorCtr="1"/>
          <a:lstStyle>
            <a:lvl1pPr marL="0" indent="0">
              <a:buFontTx/>
              <a:buNone/>
              <a:defRPr sz="1350" b="1">
                <a:solidFill>
                  <a:srgbClr val="105F9E"/>
                </a:solidFill>
              </a:defRPr>
            </a:lvl1pPr>
          </a:lstStyle>
          <a:p>
            <a:pPr lvl="0"/>
            <a:r>
              <a:rPr lang="en-US"/>
              <a:t>Edit Master text styles</a:t>
            </a:r>
          </a:p>
        </p:txBody>
      </p:sp>
      <p:sp>
        <p:nvSpPr>
          <p:cNvPr id="25" name="Picture Placeholder 24"/>
          <p:cNvSpPr>
            <a:spLocks noGrp="1"/>
          </p:cNvSpPr>
          <p:nvPr>
            <p:ph type="pic" sz="quarter" idx="14"/>
          </p:nvPr>
        </p:nvSpPr>
        <p:spPr>
          <a:xfrm>
            <a:off x="928690" y="2400304"/>
            <a:ext cx="2551112" cy="1812925"/>
          </a:xfrm>
          <a:prstGeom prst="rect">
            <a:avLst/>
          </a:prstGeom>
        </p:spPr>
        <p:txBody>
          <a:bodyPr/>
          <a:lstStyle>
            <a:lvl1pPr marL="0" indent="0">
              <a:buFontTx/>
              <a:buNone/>
              <a:defRPr/>
            </a:lvl1pPr>
          </a:lstStyle>
          <a:p>
            <a:pPr lvl="0"/>
            <a:r>
              <a:rPr lang="en-US" noProof="0"/>
              <a:t>Click icon to add picture</a:t>
            </a:r>
          </a:p>
        </p:txBody>
      </p:sp>
      <p:sp>
        <p:nvSpPr>
          <p:cNvPr id="26" name="Picture Placeholder 24"/>
          <p:cNvSpPr>
            <a:spLocks noGrp="1"/>
          </p:cNvSpPr>
          <p:nvPr>
            <p:ph type="pic" sz="quarter" idx="15"/>
          </p:nvPr>
        </p:nvSpPr>
        <p:spPr>
          <a:xfrm>
            <a:off x="2019870" y="3751018"/>
            <a:ext cx="2233171" cy="1452811"/>
          </a:xfrm>
          <a:prstGeom prst="rect">
            <a:avLst/>
          </a:prstGeom>
        </p:spPr>
        <p:txBody>
          <a:bodyPr/>
          <a:lstStyle>
            <a:lvl1pPr marL="0" indent="0">
              <a:buFontTx/>
              <a:buNone/>
              <a:defRPr/>
            </a:lvl1pPr>
          </a:lstStyle>
          <a:p>
            <a:pPr lvl="0"/>
            <a:r>
              <a:rPr lang="en-US" noProof="0"/>
              <a:t>Click icon to add picture</a:t>
            </a:r>
          </a:p>
        </p:txBody>
      </p:sp>
      <p:sp>
        <p:nvSpPr>
          <p:cNvPr id="27" name="Text Placeholder 22"/>
          <p:cNvSpPr>
            <a:spLocks noGrp="1"/>
          </p:cNvSpPr>
          <p:nvPr>
            <p:ph type="body" sz="quarter" idx="16"/>
          </p:nvPr>
        </p:nvSpPr>
        <p:spPr>
          <a:xfrm>
            <a:off x="756393" y="5461943"/>
            <a:ext cx="3569950" cy="479424"/>
          </a:xfrm>
          <a:prstGeom prst="rect">
            <a:avLst/>
          </a:prstGeom>
        </p:spPr>
        <p:txBody>
          <a:bodyPr anchor="ctr" anchorCtr="1"/>
          <a:lstStyle>
            <a:lvl1pPr marL="0" indent="0">
              <a:buFontTx/>
              <a:buNone/>
              <a:defRPr sz="1350" b="0">
                <a:solidFill>
                  <a:schemeClr val="bg1"/>
                </a:solidFill>
              </a:defRPr>
            </a:lvl1pPr>
          </a:lstStyle>
          <a:p>
            <a:pPr lvl="0"/>
            <a:r>
              <a:rPr lang="en-US"/>
              <a:t>Edit Master text styles</a:t>
            </a:r>
          </a:p>
        </p:txBody>
      </p:sp>
      <p:sp>
        <p:nvSpPr>
          <p:cNvPr id="32" name="Text Placeholder 22"/>
          <p:cNvSpPr>
            <a:spLocks noGrp="1"/>
          </p:cNvSpPr>
          <p:nvPr>
            <p:ph type="body" sz="quarter" idx="17"/>
          </p:nvPr>
        </p:nvSpPr>
        <p:spPr>
          <a:xfrm>
            <a:off x="5558151" y="1603613"/>
            <a:ext cx="2393950" cy="511175"/>
          </a:xfrm>
          <a:prstGeom prst="rect">
            <a:avLst/>
          </a:prstGeom>
        </p:spPr>
        <p:txBody>
          <a:bodyPr anchor="ctr" anchorCtr="1"/>
          <a:lstStyle>
            <a:lvl1pPr marL="0" indent="0">
              <a:buFontTx/>
              <a:buNone/>
              <a:defRPr sz="1350" b="1">
                <a:solidFill>
                  <a:srgbClr val="105F9E"/>
                </a:solidFill>
              </a:defRPr>
            </a:lvl1pPr>
          </a:lstStyle>
          <a:p>
            <a:pPr lvl="0"/>
            <a:r>
              <a:rPr lang="en-US"/>
              <a:t>Edit Master text styles</a:t>
            </a:r>
          </a:p>
        </p:txBody>
      </p:sp>
      <p:sp>
        <p:nvSpPr>
          <p:cNvPr id="33" name="Picture Placeholder 24"/>
          <p:cNvSpPr>
            <a:spLocks noGrp="1"/>
          </p:cNvSpPr>
          <p:nvPr>
            <p:ph type="pic" sz="quarter" idx="18"/>
          </p:nvPr>
        </p:nvSpPr>
        <p:spPr>
          <a:xfrm>
            <a:off x="5161771" y="2400304"/>
            <a:ext cx="2551112" cy="1812925"/>
          </a:xfrm>
          <a:prstGeom prst="rect">
            <a:avLst/>
          </a:prstGeom>
        </p:spPr>
        <p:txBody>
          <a:bodyPr/>
          <a:lstStyle>
            <a:lvl1pPr marL="0" indent="0">
              <a:buFontTx/>
              <a:buNone/>
              <a:defRPr/>
            </a:lvl1pPr>
          </a:lstStyle>
          <a:p>
            <a:pPr lvl="0"/>
            <a:r>
              <a:rPr lang="en-US" noProof="0"/>
              <a:t>Click icon to add picture</a:t>
            </a:r>
          </a:p>
        </p:txBody>
      </p:sp>
      <p:sp>
        <p:nvSpPr>
          <p:cNvPr id="34" name="Picture Placeholder 24"/>
          <p:cNvSpPr>
            <a:spLocks noGrp="1"/>
          </p:cNvSpPr>
          <p:nvPr>
            <p:ph type="pic" sz="quarter" idx="19"/>
          </p:nvPr>
        </p:nvSpPr>
        <p:spPr>
          <a:xfrm>
            <a:off x="6252951" y="3751018"/>
            <a:ext cx="2233171" cy="1452811"/>
          </a:xfrm>
          <a:prstGeom prst="rect">
            <a:avLst/>
          </a:prstGeom>
        </p:spPr>
        <p:txBody>
          <a:bodyPr/>
          <a:lstStyle>
            <a:lvl1pPr marL="0" indent="0">
              <a:buFontTx/>
              <a:buNone/>
              <a:defRPr/>
            </a:lvl1pPr>
          </a:lstStyle>
          <a:p>
            <a:pPr lvl="0"/>
            <a:r>
              <a:rPr lang="en-US" noProof="0"/>
              <a:t>Click icon to add picture</a:t>
            </a:r>
          </a:p>
        </p:txBody>
      </p:sp>
      <p:sp>
        <p:nvSpPr>
          <p:cNvPr id="36" name="Text Placeholder 22"/>
          <p:cNvSpPr>
            <a:spLocks noGrp="1"/>
          </p:cNvSpPr>
          <p:nvPr>
            <p:ph type="body" sz="quarter" idx="20"/>
          </p:nvPr>
        </p:nvSpPr>
        <p:spPr>
          <a:xfrm>
            <a:off x="4988715" y="5454247"/>
            <a:ext cx="3569950" cy="479424"/>
          </a:xfrm>
          <a:prstGeom prst="rect">
            <a:avLst/>
          </a:prstGeom>
        </p:spPr>
        <p:txBody>
          <a:bodyPr anchor="ctr" anchorCtr="1"/>
          <a:lstStyle>
            <a:lvl1pPr marL="0" indent="0">
              <a:buFontTx/>
              <a:buNone/>
              <a:defRPr sz="1350" b="0">
                <a:solidFill>
                  <a:schemeClr val="bg1"/>
                </a:solidFill>
              </a:defRPr>
            </a:lvl1pPr>
          </a:lstStyle>
          <a:p>
            <a:pPr lvl="0"/>
            <a:r>
              <a:rPr lang="en-US"/>
              <a:t>Edit Master text styles</a:t>
            </a:r>
          </a:p>
        </p:txBody>
      </p:sp>
      <p:sp>
        <p:nvSpPr>
          <p:cNvPr id="17" name="Slide Number Placeholder 5"/>
          <p:cNvSpPr>
            <a:spLocks noGrp="1"/>
          </p:cNvSpPr>
          <p:nvPr>
            <p:ph type="sldNum" sz="quarter" idx="12"/>
          </p:nvPr>
        </p:nvSpPr>
        <p:spPr>
          <a:xfrm>
            <a:off x="401638" y="6356354"/>
            <a:ext cx="2133600" cy="365125"/>
          </a:xfrm>
          <a:prstGeom prst="rect">
            <a:avLst/>
          </a:prstGeom>
        </p:spPr>
        <p:txBody>
          <a:bodyPr/>
          <a:lstStyle>
            <a:lvl1pPr>
              <a:defRPr/>
            </a:lvl1pPr>
          </a:lstStyle>
          <a:p>
            <a:pPr>
              <a:defRPr/>
            </a:pPr>
            <a:fld id="{96CB3796-FD62-45CD-8679-7E544C0C339E}" type="slidenum">
              <a:rPr lang="en-US"/>
              <a:pPr>
                <a:defRPr/>
              </a:pPr>
              <a:t>‹#›</a:t>
            </a:fld>
            <a:endParaRPr lang="en-US"/>
          </a:p>
        </p:txBody>
      </p:sp>
    </p:spTree>
    <p:extLst>
      <p:ext uri="{BB962C8B-B14F-4D97-AF65-F5344CB8AC3E}">
        <p14:creationId xmlns:p14="http://schemas.microsoft.com/office/powerpoint/2010/main" val="2625241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etails - Text">
    <p:spTree>
      <p:nvGrpSpPr>
        <p:cNvPr id="1" name=""/>
        <p:cNvGrpSpPr/>
        <p:nvPr/>
      </p:nvGrpSpPr>
      <p:grpSpPr>
        <a:xfrm>
          <a:off x="0" y="0"/>
          <a:ext cx="0" cy="0"/>
          <a:chOff x="0" y="0"/>
          <a:chExt cx="0" cy="0"/>
        </a:xfrm>
      </p:grpSpPr>
      <p:sp>
        <p:nvSpPr>
          <p:cNvPr id="7" name="Text Placeholder 5"/>
          <p:cNvSpPr>
            <a:spLocks noGrp="1"/>
          </p:cNvSpPr>
          <p:nvPr>
            <p:ph type="body" sz="quarter" idx="11"/>
          </p:nvPr>
        </p:nvSpPr>
        <p:spPr>
          <a:xfrm>
            <a:off x="232107" y="396240"/>
            <a:ext cx="6168694" cy="675819"/>
          </a:xfrm>
          <a:prstGeom prst="rect">
            <a:avLst/>
          </a:prstGeom>
        </p:spPr>
        <p:txBody>
          <a:bodyPr/>
          <a:lstStyle>
            <a:lvl1pPr marL="0" indent="0">
              <a:buFontTx/>
              <a:buNone/>
              <a:defRPr sz="3000" cap="all" baseline="0"/>
            </a:lvl1pPr>
          </a:lstStyle>
          <a:p>
            <a:pPr lvl="0"/>
            <a:r>
              <a:rPr lang="en-US"/>
              <a:t>Edit Master text styles</a:t>
            </a:r>
          </a:p>
        </p:txBody>
      </p:sp>
      <p:sp>
        <p:nvSpPr>
          <p:cNvPr id="3" name="Text Placeholder 2"/>
          <p:cNvSpPr>
            <a:spLocks noGrp="1"/>
          </p:cNvSpPr>
          <p:nvPr>
            <p:ph type="body" sz="quarter" idx="13"/>
          </p:nvPr>
        </p:nvSpPr>
        <p:spPr>
          <a:xfrm>
            <a:off x="425014" y="1592320"/>
            <a:ext cx="8277552" cy="435128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401638" y="6356354"/>
            <a:ext cx="2133600" cy="365125"/>
          </a:xfrm>
          <a:prstGeom prst="rect">
            <a:avLst/>
          </a:prstGeom>
        </p:spPr>
        <p:txBody>
          <a:bodyPr/>
          <a:lstStyle>
            <a:lvl1pPr>
              <a:defRPr/>
            </a:lvl1pPr>
          </a:lstStyle>
          <a:p>
            <a:pPr>
              <a:defRPr/>
            </a:pPr>
            <a:fld id="{96CB3796-FD62-45CD-8679-7E544C0C339E}" type="slidenum">
              <a:rPr lang="en-US"/>
              <a:pPr>
                <a:defRPr/>
              </a:pPr>
              <a:t>‹#›</a:t>
            </a:fld>
            <a:endParaRPr lang="en-US"/>
          </a:p>
        </p:txBody>
      </p:sp>
    </p:spTree>
    <p:extLst>
      <p:ext uri="{BB962C8B-B14F-4D97-AF65-F5344CB8AC3E}">
        <p14:creationId xmlns:p14="http://schemas.microsoft.com/office/powerpoint/2010/main" val="282228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etails &amp; Pictur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23246" y="1583377"/>
            <a:ext cx="5568120" cy="455771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1"/>
          </p:nvPr>
        </p:nvSpPr>
        <p:spPr>
          <a:xfrm>
            <a:off x="6142038" y="2116142"/>
            <a:ext cx="2660650" cy="2032781"/>
          </a:xfrm>
          <a:prstGeom prst="rect">
            <a:avLst/>
          </a:prstGeom>
        </p:spPr>
        <p:txBody>
          <a:bodyPr/>
          <a:lstStyle>
            <a:lvl1pPr marL="0" indent="0">
              <a:buNone/>
              <a:defRPr/>
            </a:lvl1pPr>
          </a:lstStyle>
          <a:p>
            <a:pPr lvl="0"/>
            <a:r>
              <a:rPr lang="en-US" noProof="0"/>
              <a:t>Click icon to add picture</a:t>
            </a:r>
          </a:p>
        </p:txBody>
      </p:sp>
      <p:sp>
        <p:nvSpPr>
          <p:cNvPr id="7" name="Text Placeholder 5"/>
          <p:cNvSpPr>
            <a:spLocks noGrp="1"/>
          </p:cNvSpPr>
          <p:nvPr>
            <p:ph type="body" sz="quarter" idx="12"/>
          </p:nvPr>
        </p:nvSpPr>
        <p:spPr>
          <a:xfrm>
            <a:off x="232106" y="396240"/>
            <a:ext cx="6137163" cy="691585"/>
          </a:xfrm>
          <a:prstGeom prst="rect">
            <a:avLst/>
          </a:prstGeom>
        </p:spPr>
        <p:txBody>
          <a:bodyPr/>
          <a:lstStyle>
            <a:lvl1pPr marL="0" indent="0">
              <a:buFontTx/>
              <a:buNone/>
              <a:defRPr sz="3000" cap="all" baseline="0"/>
            </a:lvl1pPr>
          </a:lstStyle>
          <a:p>
            <a:pPr lvl="0"/>
            <a:r>
              <a:rPr lang="en-US"/>
              <a:t>Edit Master text styles</a:t>
            </a:r>
          </a:p>
        </p:txBody>
      </p:sp>
      <p:sp>
        <p:nvSpPr>
          <p:cNvPr id="5" name="Slide Number Placeholder 5"/>
          <p:cNvSpPr>
            <a:spLocks noGrp="1"/>
          </p:cNvSpPr>
          <p:nvPr>
            <p:ph type="sldNum" sz="quarter" idx="13"/>
          </p:nvPr>
        </p:nvSpPr>
        <p:spPr>
          <a:xfrm>
            <a:off x="401638" y="6356354"/>
            <a:ext cx="2133600" cy="365125"/>
          </a:xfrm>
          <a:prstGeom prst="rect">
            <a:avLst/>
          </a:prstGeom>
        </p:spPr>
        <p:txBody>
          <a:bodyPr/>
          <a:lstStyle>
            <a:lvl1pPr>
              <a:defRPr/>
            </a:lvl1pPr>
          </a:lstStyle>
          <a:p>
            <a:pPr>
              <a:defRPr/>
            </a:pPr>
            <a:fld id="{96CB3796-FD62-45CD-8679-7E544C0C339E}" type="slidenum">
              <a:rPr lang="en-US"/>
              <a:pPr>
                <a:defRPr/>
              </a:pPr>
              <a:t>‹#›</a:t>
            </a:fld>
            <a:endParaRPr lang="en-US"/>
          </a:p>
        </p:txBody>
      </p:sp>
    </p:spTree>
    <p:extLst>
      <p:ext uri="{BB962C8B-B14F-4D97-AF65-F5344CB8AC3E}">
        <p14:creationId xmlns:p14="http://schemas.microsoft.com/office/powerpoint/2010/main" val="3474261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Case Study">
    <p:spTree>
      <p:nvGrpSpPr>
        <p:cNvPr id="1" name=""/>
        <p:cNvGrpSpPr/>
        <p:nvPr/>
      </p:nvGrpSpPr>
      <p:grpSpPr>
        <a:xfrm>
          <a:off x="0" y="0"/>
          <a:ext cx="0" cy="0"/>
          <a:chOff x="0" y="0"/>
          <a:chExt cx="0" cy="0"/>
        </a:xfrm>
      </p:grpSpPr>
      <p:sp>
        <p:nvSpPr>
          <p:cNvPr id="8" name="Rectangle 7"/>
          <p:cNvSpPr/>
          <p:nvPr userDrawn="1"/>
        </p:nvSpPr>
        <p:spPr>
          <a:xfrm>
            <a:off x="5334000" y="1597029"/>
            <a:ext cx="3810000" cy="32543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Text Placeholder 5"/>
          <p:cNvSpPr>
            <a:spLocks noGrp="1"/>
          </p:cNvSpPr>
          <p:nvPr>
            <p:ph type="body" sz="quarter" idx="11"/>
          </p:nvPr>
        </p:nvSpPr>
        <p:spPr>
          <a:xfrm>
            <a:off x="232107" y="396240"/>
            <a:ext cx="6089866" cy="691585"/>
          </a:xfrm>
          <a:prstGeom prst="rect">
            <a:avLst/>
          </a:prstGeom>
        </p:spPr>
        <p:txBody>
          <a:bodyPr/>
          <a:lstStyle>
            <a:lvl1pPr marL="0" indent="0">
              <a:buFontTx/>
              <a:buNone/>
              <a:defRPr sz="3000" cap="all" baseline="0"/>
            </a:lvl1pPr>
          </a:lstStyle>
          <a:p>
            <a:pPr lvl="0"/>
            <a:r>
              <a:rPr lang="en-US"/>
              <a:t>Edit Master text styles</a:t>
            </a:r>
          </a:p>
        </p:txBody>
      </p:sp>
      <p:sp>
        <p:nvSpPr>
          <p:cNvPr id="10" name="Text Placeholder 9"/>
          <p:cNvSpPr>
            <a:spLocks noGrp="1"/>
          </p:cNvSpPr>
          <p:nvPr>
            <p:ph type="body" sz="quarter" idx="14"/>
          </p:nvPr>
        </p:nvSpPr>
        <p:spPr>
          <a:xfrm>
            <a:off x="472967" y="1812991"/>
            <a:ext cx="4572000" cy="1529309"/>
          </a:xfrm>
          <a:prstGeom prst="rect">
            <a:avLst/>
          </a:prstGeom>
        </p:spPr>
        <p:txBody>
          <a:bodyPr/>
          <a:lstStyle>
            <a:lvl1pPr marL="342900" indent="-342900">
              <a:buFont typeface="Arial" panose="020B0604020202020204" pitchFamily="34" charset="0"/>
              <a:buChar char="•"/>
              <a:defRPr sz="1950" b="0" baseline="0"/>
            </a:lvl1pPr>
          </a:lstStyle>
          <a:p>
            <a:pPr lvl="0"/>
            <a:r>
              <a:rPr lang="en-US"/>
              <a:t>Edit Master text styles</a:t>
            </a:r>
          </a:p>
        </p:txBody>
      </p:sp>
      <p:sp>
        <p:nvSpPr>
          <p:cNvPr id="11" name="Text Placeholder 9"/>
          <p:cNvSpPr>
            <a:spLocks noGrp="1"/>
          </p:cNvSpPr>
          <p:nvPr>
            <p:ph type="body" sz="quarter" idx="15"/>
          </p:nvPr>
        </p:nvSpPr>
        <p:spPr>
          <a:xfrm>
            <a:off x="472967" y="3429005"/>
            <a:ext cx="4572001" cy="1458309"/>
          </a:xfrm>
          <a:prstGeom prst="rect">
            <a:avLst/>
          </a:prstGeom>
        </p:spPr>
        <p:txBody>
          <a:bodyPr/>
          <a:lstStyle>
            <a:lvl1pPr marL="342900" indent="-342900">
              <a:buFont typeface="Arial" panose="020B0604020202020204" pitchFamily="34" charset="0"/>
              <a:buChar char="•"/>
              <a:defRPr sz="1950" b="1" baseline="0"/>
            </a:lvl1pPr>
          </a:lstStyle>
          <a:p>
            <a:pPr lvl="0"/>
            <a:r>
              <a:rPr lang="en-US"/>
              <a:t>Edit Master text styles</a:t>
            </a:r>
          </a:p>
        </p:txBody>
      </p:sp>
      <p:sp>
        <p:nvSpPr>
          <p:cNvPr id="12" name="Text Placeholder 9"/>
          <p:cNvSpPr>
            <a:spLocks noGrp="1"/>
          </p:cNvSpPr>
          <p:nvPr>
            <p:ph type="body" sz="quarter" idx="16"/>
          </p:nvPr>
        </p:nvSpPr>
        <p:spPr>
          <a:xfrm>
            <a:off x="472966" y="4997673"/>
            <a:ext cx="4572000" cy="1072055"/>
          </a:xfrm>
          <a:prstGeom prst="rect">
            <a:avLst/>
          </a:prstGeom>
        </p:spPr>
        <p:txBody>
          <a:bodyPr/>
          <a:lstStyle>
            <a:lvl1pPr marL="342900" indent="-342900">
              <a:buFont typeface="Arial" panose="020B0604020202020204" pitchFamily="34" charset="0"/>
              <a:buChar char="•"/>
              <a:defRPr sz="1950" b="0" baseline="0"/>
            </a:lvl1pPr>
          </a:lstStyle>
          <a:p>
            <a:pPr lvl="0"/>
            <a:r>
              <a:rPr lang="en-US"/>
              <a:t>Edit Master text styles</a:t>
            </a:r>
          </a:p>
        </p:txBody>
      </p:sp>
      <p:sp>
        <p:nvSpPr>
          <p:cNvPr id="15" name="Picture Placeholder 14"/>
          <p:cNvSpPr>
            <a:spLocks noGrp="1"/>
          </p:cNvSpPr>
          <p:nvPr>
            <p:ph type="pic" sz="quarter" idx="17"/>
          </p:nvPr>
        </p:nvSpPr>
        <p:spPr>
          <a:xfrm>
            <a:off x="5597527" y="1876429"/>
            <a:ext cx="3546475" cy="2727325"/>
          </a:xfrm>
          <a:prstGeom prst="rect">
            <a:avLst/>
          </a:prstGeom>
        </p:spPr>
        <p:txBody>
          <a:bodyPr/>
          <a:lstStyle>
            <a:lvl1pPr marL="0" indent="0">
              <a:buFontTx/>
              <a:buNone/>
              <a:defRPr/>
            </a:lvl1pPr>
          </a:lstStyle>
          <a:p>
            <a:pPr lvl="0"/>
            <a:r>
              <a:rPr lang="en-US" noProof="0"/>
              <a:t>Click icon to add picture</a:t>
            </a:r>
          </a:p>
        </p:txBody>
      </p:sp>
      <p:sp>
        <p:nvSpPr>
          <p:cNvPr id="17" name="Picture Placeholder 16"/>
          <p:cNvSpPr>
            <a:spLocks noGrp="1"/>
          </p:cNvSpPr>
          <p:nvPr>
            <p:ph type="pic" sz="quarter" idx="18"/>
          </p:nvPr>
        </p:nvSpPr>
        <p:spPr>
          <a:xfrm>
            <a:off x="6781800" y="4299613"/>
            <a:ext cx="2094186" cy="871482"/>
          </a:xfrm>
          <a:prstGeom prst="rect">
            <a:avLst/>
          </a:prstGeom>
        </p:spPr>
        <p:txBody>
          <a:bodyPr/>
          <a:lstStyle>
            <a:lvl1pPr marL="0" indent="0">
              <a:buFontTx/>
              <a:buNone/>
              <a:defRPr sz="1200" baseline="0"/>
            </a:lvl1pPr>
          </a:lstStyle>
          <a:p>
            <a:pPr lvl="0"/>
            <a:r>
              <a:rPr lang="en-US" noProof="0"/>
              <a:t>Click icon to add picture</a:t>
            </a:r>
          </a:p>
        </p:txBody>
      </p:sp>
      <p:sp>
        <p:nvSpPr>
          <p:cNvPr id="9" name="Slide Number Placeholder 5"/>
          <p:cNvSpPr>
            <a:spLocks noGrp="1"/>
          </p:cNvSpPr>
          <p:nvPr>
            <p:ph type="sldNum" sz="quarter" idx="12"/>
          </p:nvPr>
        </p:nvSpPr>
        <p:spPr>
          <a:xfrm>
            <a:off x="401638" y="6356354"/>
            <a:ext cx="2133600" cy="365125"/>
          </a:xfrm>
          <a:prstGeom prst="rect">
            <a:avLst/>
          </a:prstGeom>
        </p:spPr>
        <p:txBody>
          <a:bodyPr/>
          <a:lstStyle>
            <a:lvl1pPr>
              <a:defRPr/>
            </a:lvl1pPr>
          </a:lstStyle>
          <a:p>
            <a:pPr>
              <a:defRPr/>
            </a:pPr>
            <a:fld id="{96CB3796-FD62-45CD-8679-7E544C0C339E}" type="slidenum">
              <a:rPr lang="en-US"/>
              <a:pPr>
                <a:defRPr/>
              </a:pPr>
              <a:t>‹#›</a:t>
            </a:fld>
            <a:endParaRPr lang="en-US"/>
          </a:p>
        </p:txBody>
      </p:sp>
    </p:spTree>
    <p:extLst>
      <p:ext uri="{BB962C8B-B14F-4D97-AF65-F5344CB8AC3E}">
        <p14:creationId xmlns:p14="http://schemas.microsoft.com/office/powerpoint/2010/main" val="4243672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775450" y="6424617"/>
            <a:ext cx="2133600"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401638" y="6356354"/>
            <a:ext cx="2133600" cy="365125"/>
          </a:xfrm>
          <a:prstGeom prst="rect">
            <a:avLst/>
          </a:prstGeom>
        </p:spPr>
        <p:txBody>
          <a:bodyPr/>
          <a:lstStyle>
            <a:lvl1pPr>
              <a:defRPr/>
            </a:lvl1pPr>
          </a:lstStyle>
          <a:p>
            <a:pPr>
              <a:defRPr/>
            </a:pPr>
            <a:fld id="{96CB3796-FD62-45CD-8679-7E544C0C339E}" type="slidenum">
              <a:rPr lang="en-US"/>
              <a:pPr>
                <a:defRPr/>
              </a:pPr>
              <a:t>‹#›</a:t>
            </a:fld>
            <a:endParaRPr lang="en-US"/>
          </a:p>
        </p:txBody>
      </p:sp>
    </p:spTree>
    <p:extLst>
      <p:ext uri="{BB962C8B-B14F-4D97-AF65-F5344CB8AC3E}">
        <p14:creationId xmlns:p14="http://schemas.microsoft.com/office/powerpoint/2010/main" val="1898999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verview 1">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77838" y="1597025"/>
            <a:ext cx="8229600" cy="4557713"/>
          </a:xfrm>
          <a:prstGeom prst="rect">
            <a:avLst/>
          </a:prstGeom>
        </p:spPr>
        <p:txBody>
          <a:bodyPr/>
          <a:lstStyle>
            <a:lvl1pPr marL="0" indent="0">
              <a:buFontTx/>
              <a:buNone/>
              <a:defRPr sz="1950"/>
            </a:lvl1pPr>
            <a:lvl2pPr marL="557213" indent="-214313">
              <a:buFont typeface="Arial" panose="020B0604020202020204" pitchFamily="34" charset="0"/>
              <a:buChar char="•"/>
              <a:defRPr sz="1800"/>
            </a:lvl2pPr>
            <a:lvl3pPr marL="857250" indent="-171450">
              <a:buFont typeface="Wingdings" panose="05000000000000000000" pitchFamily="2" charset="2"/>
              <a:buChar char="§"/>
              <a:defRPr sz="1500"/>
            </a:lvl3pPr>
          </a:lstStyle>
          <a:p>
            <a:pPr lvl="0"/>
            <a:r>
              <a:rPr lang="en-US"/>
              <a:t>Edit Master text styles</a:t>
            </a:r>
          </a:p>
          <a:p>
            <a:pPr lvl="1"/>
            <a:r>
              <a:rPr lang="en-US"/>
              <a:t>Second level</a:t>
            </a:r>
          </a:p>
          <a:p>
            <a:pPr lvl="2"/>
            <a:r>
              <a:rPr lang="en-US"/>
              <a:t>Third level</a:t>
            </a:r>
          </a:p>
        </p:txBody>
      </p:sp>
      <p:sp>
        <p:nvSpPr>
          <p:cNvPr id="6" name="Text Placeholder 5"/>
          <p:cNvSpPr>
            <a:spLocks noGrp="1"/>
          </p:cNvSpPr>
          <p:nvPr>
            <p:ph type="body" sz="quarter" idx="11" hasCustomPrompt="1"/>
          </p:nvPr>
        </p:nvSpPr>
        <p:spPr>
          <a:xfrm>
            <a:off x="232108" y="396240"/>
            <a:ext cx="6105632" cy="675819"/>
          </a:xfrm>
          <a:prstGeom prst="rect">
            <a:avLst/>
          </a:prstGeom>
        </p:spPr>
        <p:txBody>
          <a:bodyPr/>
          <a:lstStyle>
            <a:lvl1pPr marL="0" indent="0">
              <a:buFontTx/>
              <a:buNone/>
              <a:defRPr sz="3000" cap="all" baseline="0"/>
            </a:lvl1pPr>
          </a:lstStyle>
          <a:p>
            <a:pPr lvl="0"/>
            <a:r>
              <a:rPr lang="en-US"/>
              <a:t>ENTER TITLE TEXT</a:t>
            </a:r>
          </a:p>
        </p:txBody>
      </p:sp>
      <p:sp>
        <p:nvSpPr>
          <p:cNvPr id="5" name="Slide Number Placeholder 5"/>
          <p:cNvSpPr>
            <a:spLocks noGrp="1"/>
          </p:cNvSpPr>
          <p:nvPr>
            <p:ph type="sldNum" sz="quarter" idx="12"/>
          </p:nvPr>
        </p:nvSpPr>
        <p:spPr>
          <a:xfrm>
            <a:off x="401638" y="6356354"/>
            <a:ext cx="2133600" cy="365125"/>
          </a:xfrm>
          <a:prstGeom prst="rect">
            <a:avLst/>
          </a:prstGeom>
        </p:spPr>
        <p:txBody>
          <a:bodyPr/>
          <a:lstStyle>
            <a:lvl1pPr>
              <a:defRPr/>
            </a:lvl1pPr>
          </a:lstStyle>
          <a:p>
            <a:pPr>
              <a:defRPr/>
            </a:pPr>
            <a:fld id="{96CB3796-FD62-45CD-8679-7E544C0C339E}" type="slidenum">
              <a:rPr lang="en-US"/>
              <a:pPr>
                <a:defRPr/>
              </a:pPr>
              <a:t>‹#›</a:t>
            </a:fld>
            <a:endParaRPr lang="en-US"/>
          </a:p>
        </p:txBody>
      </p:sp>
    </p:spTree>
    <p:extLst>
      <p:ext uri="{BB962C8B-B14F-4D97-AF65-F5344CB8AC3E}">
        <p14:creationId xmlns:p14="http://schemas.microsoft.com/office/powerpoint/2010/main" val="590444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verview 2">
    <p:spTree>
      <p:nvGrpSpPr>
        <p:cNvPr id="1" name=""/>
        <p:cNvGrpSpPr/>
        <p:nvPr/>
      </p:nvGrpSpPr>
      <p:grpSpPr>
        <a:xfrm>
          <a:off x="0" y="0"/>
          <a:ext cx="0" cy="0"/>
          <a:chOff x="0" y="0"/>
          <a:chExt cx="0" cy="0"/>
        </a:xfrm>
      </p:grpSpPr>
      <p:sp>
        <p:nvSpPr>
          <p:cNvPr id="4" name="Rectangle 3"/>
          <p:cNvSpPr/>
          <p:nvPr userDrawn="1"/>
        </p:nvSpPr>
        <p:spPr bwMode="auto">
          <a:xfrm>
            <a:off x="3122614" y="1295452"/>
            <a:ext cx="5524835" cy="731837"/>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userDrawn="1"/>
        </p:nvSpPr>
        <p:spPr bwMode="auto">
          <a:xfrm>
            <a:off x="3125789" y="2201086"/>
            <a:ext cx="5521659" cy="3963230"/>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 name="Straight Connector 5"/>
          <p:cNvCxnSpPr/>
          <p:nvPr userDrawn="1"/>
        </p:nvCxnSpPr>
        <p:spPr>
          <a:xfrm flipH="1" flipV="1">
            <a:off x="823915" y="1651052"/>
            <a:ext cx="2170112" cy="1587"/>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H="1">
            <a:off x="838201" y="3947833"/>
            <a:ext cx="2178050" cy="3175"/>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851850" y="1254504"/>
            <a:ext cx="2024062" cy="355600"/>
          </a:xfrm>
          <a:prstGeom prst="rect">
            <a:avLst/>
          </a:prstGeom>
        </p:spPr>
        <p:txBody>
          <a:bodyPr/>
          <a:lstStyle>
            <a:lvl1pPr marL="0" indent="0" algn="ctr" defTabSz="485775" rtl="0" eaLnBrk="1" fontAlgn="base" hangingPunct="1">
              <a:lnSpc>
                <a:spcPct val="120000"/>
              </a:lnSpc>
              <a:spcBef>
                <a:spcPts val="1275"/>
              </a:spcBef>
              <a:spcAft>
                <a:spcPct val="0"/>
              </a:spcAft>
              <a:buNone/>
              <a:defRPr lang="en-US" sz="1350" b="1" kern="1200" cap="all" baseline="0" dirty="0" smtClean="0">
                <a:solidFill>
                  <a:srgbClr val="105F9E"/>
                </a:solidFill>
                <a:latin typeface="Calibri" panose="020F0502020204030204" pitchFamily="34" charset="0"/>
                <a:ea typeface="Arial Unicode MS" panose="020B0604020202020204" pitchFamily="34" charset="-128"/>
                <a:cs typeface="Arial Unicode MS" panose="020B0604020202020204" pitchFamily="34" charset="-128"/>
              </a:defRPr>
            </a:lvl1pPr>
          </a:lstStyle>
          <a:p>
            <a:pPr lvl="0"/>
            <a:r>
              <a:rPr lang="en-US"/>
              <a:t>CLICK TO EDIT</a:t>
            </a:r>
          </a:p>
        </p:txBody>
      </p:sp>
      <p:sp>
        <p:nvSpPr>
          <p:cNvPr id="15" name="Text Placeholder 13"/>
          <p:cNvSpPr>
            <a:spLocks noGrp="1"/>
          </p:cNvSpPr>
          <p:nvPr>
            <p:ph type="body" sz="quarter" idx="11" hasCustomPrompt="1"/>
          </p:nvPr>
        </p:nvSpPr>
        <p:spPr>
          <a:xfrm>
            <a:off x="896940" y="3564937"/>
            <a:ext cx="2024062" cy="355600"/>
          </a:xfrm>
          <a:prstGeom prst="rect">
            <a:avLst/>
          </a:prstGeom>
        </p:spPr>
        <p:txBody>
          <a:bodyPr/>
          <a:lstStyle>
            <a:lvl1pPr marL="0" indent="0" algn="ctr" defTabSz="485775" rtl="0" eaLnBrk="1" fontAlgn="base" hangingPunct="1">
              <a:lnSpc>
                <a:spcPct val="120000"/>
              </a:lnSpc>
              <a:spcBef>
                <a:spcPts val="1275"/>
              </a:spcBef>
              <a:spcAft>
                <a:spcPct val="0"/>
              </a:spcAft>
              <a:buNone/>
              <a:defRPr lang="en-US" sz="1350" b="1" kern="1200" cap="all" baseline="0" dirty="0" smtClean="0">
                <a:solidFill>
                  <a:srgbClr val="105F9E"/>
                </a:solidFill>
                <a:latin typeface="Calibri" panose="020F0502020204030204" pitchFamily="34" charset="0"/>
                <a:ea typeface="Arial Unicode MS" panose="020B0604020202020204" pitchFamily="34" charset="-128"/>
                <a:cs typeface="Arial Unicode MS" panose="020B0604020202020204" pitchFamily="34" charset="-128"/>
              </a:defRPr>
            </a:lvl1pPr>
          </a:lstStyle>
          <a:p>
            <a:pPr lvl="0"/>
            <a:r>
              <a:rPr lang="en-US"/>
              <a:t>CLICK TO EDIT</a:t>
            </a:r>
          </a:p>
        </p:txBody>
      </p:sp>
      <p:sp>
        <p:nvSpPr>
          <p:cNvPr id="17" name="Content Placeholder 16"/>
          <p:cNvSpPr>
            <a:spLocks noGrp="1"/>
          </p:cNvSpPr>
          <p:nvPr>
            <p:ph sz="quarter" idx="12"/>
          </p:nvPr>
        </p:nvSpPr>
        <p:spPr>
          <a:xfrm>
            <a:off x="3287713" y="1460500"/>
            <a:ext cx="5219700" cy="463550"/>
          </a:xfrm>
          <a:prstGeom prst="rect">
            <a:avLst/>
          </a:prstGeom>
        </p:spPr>
        <p:txBody>
          <a:bodyPr/>
          <a:lstStyle>
            <a:lvl1pPr marL="0" indent="0">
              <a:buNone/>
              <a:defRPr sz="1350">
                <a:latin typeface="Calibri Light" panose="020F0302020204030204" pitchFamily="34" charset="0"/>
              </a:defRPr>
            </a:lvl1pPr>
          </a:lstStyle>
          <a:p>
            <a:pPr lvl="0"/>
            <a:r>
              <a:rPr lang="en-US"/>
              <a:t>Edit Master text styles</a:t>
            </a:r>
          </a:p>
        </p:txBody>
      </p:sp>
      <p:sp>
        <p:nvSpPr>
          <p:cNvPr id="19" name="Text Placeholder 18"/>
          <p:cNvSpPr>
            <a:spLocks noGrp="1"/>
          </p:cNvSpPr>
          <p:nvPr>
            <p:ph type="body" sz="quarter" idx="13"/>
          </p:nvPr>
        </p:nvSpPr>
        <p:spPr>
          <a:xfrm>
            <a:off x="3330577" y="2347917"/>
            <a:ext cx="5157788" cy="3684587"/>
          </a:xfrm>
          <a:prstGeom prst="rect">
            <a:avLst/>
          </a:prstGeom>
        </p:spPr>
        <p:txBody>
          <a:bodyPr/>
          <a:lstStyle>
            <a:lvl1pPr marL="0" indent="0">
              <a:buFontTx/>
              <a:buNone/>
              <a:defRPr sz="1350">
                <a:latin typeface="Calibri Light" panose="020F0302020204030204" pitchFamily="34" charset="0"/>
              </a:defRPr>
            </a:lvl1pPr>
            <a:lvl2pPr marL="557213" indent="-214313">
              <a:buFont typeface="Arial" panose="020B0604020202020204" pitchFamily="34" charset="0"/>
              <a:buChar char="•"/>
              <a:defRPr sz="1350">
                <a:latin typeface="Calibri Light" panose="020F0302020204030204" pitchFamily="34" charset="0"/>
              </a:defRPr>
            </a:lvl2pPr>
            <a:lvl3pPr>
              <a:defRPr sz="1350">
                <a:latin typeface="Calibri Light" panose="020F0302020204030204" pitchFamily="34" charset="0"/>
              </a:defRPr>
            </a:lvl3pPr>
            <a:lvl4pPr>
              <a:defRPr sz="1350">
                <a:latin typeface="Calibri Light" panose="020F0302020204030204" pitchFamily="34" charset="0"/>
              </a:defRPr>
            </a:lvl4pPr>
            <a:lvl5pPr>
              <a:defRPr sz="1350">
                <a:latin typeface="Calibri Light" panose="020F0302020204030204" pitchFamily="34" charset="0"/>
              </a:defRPr>
            </a:lvl5pPr>
          </a:lstStyle>
          <a:p>
            <a:pPr lvl="0"/>
            <a:r>
              <a:rPr lang="en-US"/>
              <a:t>Edit Master text styles</a:t>
            </a:r>
          </a:p>
          <a:p>
            <a:pPr lvl="1"/>
            <a:r>
              <a:rPr lang="en-US"/>
              <a:t>Second level</a:t>
            </a:r>
          </a:p>
        </p:txBody>
      </p:sp>
      <p:sp>
        <p:nvSpPr>
          <p:cNvPr id="20" name="Text Placeholder 5"/>
          <p:cNvSpPr>
            <a:spLocks noGrp="1"/>
          </p:cNvSpPr>
          <p:nvPr>
            <p:ph type="body" sz="quarter" idx="14" hasCustomPrompt="1"/>
          </p:nvPr>
        </p:nvSpPr>
        <p:spPr>
          <a:xfrm>
            <a:off x="232108" y="396240"/>
            <a:ext cx="6121397" cy="675819"/>
          </a:xfrm>
          <a:prstGeom prst="rect">
            <a:avLst/>
          </a:prstGeom>
        </p:spPr>
        <p:txBody>
          <a:bodyPr/>
          <a:lstStyle>
            <a:lvl1pPr marL="0" indent="0">
              <a:buFontTx/>
              <a:buNone/>
              <a:defRPr sz="3000" cap="all" baseline="0"/>
            </a:lvl1pPr>
          </a:lstStyle>
          <a:p>
            <a:pPr lvl="0"/>
            <a:r>
              <a:rPr lang="en-US"/>
              <a:t>ENTER TITLE TEXT</a:t>
            </a:r>
          </a:p>
        </p:txBody>
      </p:sp>
      <p:sp>
        <p:nvSpPr>
          <p:cNvPr id="11" name="Slide Number Placeholder 5"/>
          <p:cNvSpPr>
            <a:spLocks noGrp="1"/>
          </p:cNvSpPr>
          <p:nvPr>
            <p:ph type="sldNum" sz="quarter" idx="15"/>
          </p:nvPr>
        </p:nvSpPr>
        <p:spPr>
          <a:xfrm>
            <a:off x="401638" y="6356354"/>
            <a:ext cx="2133600" cy="365125"/>
          </a:xfrm>
          <a:prstGeom prst="rect">
            <a:avLst/>
          </a:prstGeom>
        </p:spPr>
        <p:txBody>
          <a:bodyPr/>
          <a:lstStyle>
            <a:lvl1pPr>
              <a:defRPr/>
            </a:lvl1pPr>
          </a:lstStyle>
          <a:p>
            <a:pPr>
              <a:defRPr/>
            </a:pPr>
            <a:fld id="{96CB3796-FD62-45CD-8679-7E544C0C339E}" type="slidenum">
              <a:rPr lang="en-US"/>
              <a:pPr>
                <a:defRPr/>
              </a:pPr>
              <a:t>‹#›</a:t>
            </a:fld>
            <a:endParaRPr lang="en-US"/>
          </a:p>
        </p:txBody>
      </p:sp>
    </p:spTree>
    <p:extLst>
      <p:ext uri="{BB962C8B-B14F-4D97-AF65-F5344CB8AC3E}">
        <p14:creationId xmlns:p14="http://schemas.microsoft.com/office/powerpoint/2010/main" val="40917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 bullet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281045" y="274638"/>
            <a:ext cx="7405757" cy="1143000"/>
          </a:xfrm>
          <a:prstGeom prst="rect">
            <a:avLst/>
          </a:prstGeom>
        </p:spPr>
        <p:txBody>
          <a:bodyPr anchor="b" anchorCtr="0"/>
          <a:lstStyle>
            <a:lvl1pPr algn="l">
              <a:defRPr sz="2025">
                <a:solidFill>
                  <a:srgbClr val="054B56"/>
                </a:solidFill>
              </a:defRPr>
            </a:lvl1pPr>
          </a:lstStyle>
          <a:p>
            <a:r>
              <a:rPr lang="en-US"/>
              <a:t>Slide title Arial 36 regular, </a:t>
            </a:r>
            <a:r>
              <a:rPr lang="en-US" err="1"/>
              <a:t>dk</a:t>
            </a:r>
            <a:r>
              <a:rPr lang="en-US"/>
              <a:t> blue</a:t>
            </a:r>
          </a:p>
        </p:txBody>
      </p:sp>
      <p:sp>
        <p:nvSpPr>
          <p:cNvPr id="6" name="Text Placeholder 2"/>
          <p:cNvSpPr>
            <a:spLocks noGrp="1"/>
          </p:cNvSpPr>
          <p:nvPr>
            <p:ph idx="1" hasCustomPrompt="1"/>
          </p:nvPr>
        </p:nvSpPr>
        <p:spPr>
          <a:xfrm>
            <a:off x="1281042" y="1600206"/>
            <a:ext cx="7405758" cy="4525963"/>
          </a:xfrm>
          <a:prstGeom prst="rect">
            <a:avLst/>
          </a:prstGeom>
        </p:spPr>
        <p:txBody>
          <a:bodyPr vert="horz" lIns="91440" tIns="45720" rIns="91440" bIns="45720" rtlCol="0">
            <a:normAutofit/>
          </a:bodyPr>
          <a:lstStyle>
            <a:lvl1pPr marL="257175" indent="-257175">
              <a:buClr>
                <a:srgbClr val="054B56"/>
              </a:buClr>
              <a:buFont typeface="Wingdings" charset="2"/>
              <a:buChar char="§"/>
              <a:defRPr sz="1575">
                <a:solidFill>
                  <a:srgbClr val="404040"/>
                </a:solidFill>
              </a:defRPr>
            </a:lvl1pPr>
            <a:lvl2pPr marL="417910" indent="-160735">
              <a:buClr>
                <a:srgbClr val="007299"/>
              </a:buClr>
              <a:buFont typeface="Wingdings" charset="2"/>
              <a:buChar char="§"/>
              <a:defRPr sz="1350">
                <a:solidFill>
                  <a:srgbClr val="404040"/>
                </a:solidFill>
              </a:defRPr>
            </a:lvl2pPr>
            <a:lvl3pPr marL="642938" indent="-128588">
              <a:buClr>
                <a:srgbClr val="92B7BC"/>
              </a:buClr>
              <a:buFont typeface="Wingdings" charset="2"/>
              <a:buChar char="§"/>
              <a:defRPr sz="1125">
                <a:solidFill>
                  <a:srgbClr val="404040"/>
                </a:solidFill>
              </a:defRPr>
            </a:lvl3pPr>
          </a:lstStyle>
          <a:p>
            <a:pPr lvl="0"/>
            <a:r>
              <a:rPr lang="en-US"/>
              <a:t>Bullet tier one, Arial 28, dark blue bullets</a:t>
            </a:r>
          </a:p>
          <a:p>
            <a:pPr lvl="0"/>
            <a:r>
              <a:rPr lang="en-US"/>
              <a:t>Sample copy, always square bullets</a:t>
            </a:r>
          </a:p>
          <a:p>
            <a:pPr lvl="1"/>
            <a:r>
              <a:rPr lang="en-US"/>
              <a:t>Bullet tier two, Arial 24, medium blue bullets</a:t>
            </a:r>
          </a:p>
          <a:p>
            <a:pPr lvl="2"/>
            <a:r>
              <a:rPr lang="en-US"/>
              <a:t>Bullet tier three, Arial 20, light blue bullets</a:t>
            </a:r>
          </a:p>
        </p:txBody>
      </p:sp>
      <p:sp>
        <p:nvSpPr>
          <p:cNvPr id="5" name="Slide Number Placeholder 5"/>
          <p:cNvSpPr>
            <a:spLocks noGrp="1"/>
          </p:cNvSpPr>
          <p:nvPr>
            <p:ph type="sldNum" sz="quarter" idx="12"/>
          </p:nvPr>
        </p:nvSpPr>
        <p:spPr>
          <a:xfrm>
            <a:off x="401638" y="6356354"/>
            <a:ext cx="2133600" cy="365125"/>
          </a:xfrm>
          <a:prstGeom prst="rect">
            <a:avLst/>
          </a:prstGeom>
        </p:spPr>
        <p:txBody>
          <a:bodyPr/>
          <a:lstStyle>
            <a:lvl1pPr>
              <a:defRPr/>
            </a:lvl1pPr>
          </a:lstStyle>
          <a:p>
            <a:pPr>
              <a:defRPr/>
            </a:pPr>
            <a:fld id="{96CB3796-FD62-45CD-8679-7E544C0C339E}" type="slidenum">
              <a:rPr lang="en-US"/>
              <a:pPr>
                <a:defRPr/>
              </a:pPr>
              <a:t>‹#›</a:t>
            </a:fld>
            <a:endParaRPr lang="en-US"/>
          </a:p>
        </p:txBody>
      </p:sp>
    </p:spTree>
    <p:extLst>
      <p:ext uri="{BB962C8B-B14F-4D97-AF65-F5344CB8AC3E}">
        <p14:creationId xmlns:p14="http://schemas.microsoft.com/office/powerpoint/2010/main" val="865918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EF65191B-B954-4DF5-A85D-0CCFCE0A6898}"/>
              </a:ext>
            </a:extLst>
          </p:cNvPr>
          <p:cNvSpPr>
            <a:spLocks noGrp="1"/>
          </p:cNvSpPr>
          <p:nvPr>
            <p:ph type="title"/>
          </p:nvPr>
        </p:nvSpPr>
        <p:spPr>
          <a:xfrm>
            <a:off x="0" y="2189487"/>
            <a:ext cx="7886700" cy="1325563"/>
          </a:xfrm>
          <a:prstGeom prst="rect">
            <a:avLst/>
          </a:prstGeom>
          <a:noFill/>
        </p:spPr>
        <p:txBody>
          <a:bodyPr anchor="ctr"/>
          <a:lstStyle>
            <a:lvl1pPr marL="342900">
              <a:defRPr sz="3000" b="1" cap="all" baseline="0">
                <a:solidFill>
                  <a:srgbClr val="5E6167"/>
                </a:solidFill>
                <a:latin typeface="Helvetica Condensed"/>
                <a:ea typeface="Helvetica Neue" panose="02000206000000020004" pitchFamily="2"/>
              </a:defRPr>
            </a:lvl1pPr>
          </a:lstStyle>
          <a:p>
            <a:r>
              <a:rPr lang="en-US"/>
              <a:t>Click to edit Master title style</a:t>
            </a:r>
            <a:endParaRPr lang="en-US" sz="330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081866"/>
            <a:ext cx="9144000" cy="1858022"/>
          </a:xfrm>
          <a:prstGeom prst="rect">
            <a:avLst/>
          </a:prstGeom>
        </p:spPr>
      </p:pic>
    </p:spTree>
    <p:extLst>
      <p:ext uri="{BB962C8B-B14F-4D97-AF65-F5344CB8AC3E}">
        <p14:creationId xmlns:p14="http://schemas.microsoft.com/office/powerpoint/2010/main" val="68172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9"/>
            <a:ext cx="7886700" cy="4036859"/>
          </a:xfrm>
          <a:prstGeom prst="rect">
            <a:avLst/>
          </a:prstGeom>
        </p:spPr>
        <p:txBody>
          <a:bodyPr/>
          <a:lstStyle>
            <a:lvl1pPr>
              <a:defRPr>
                <a:latin typeface="Helvetica Condensed"/>
              </a:defRPr>
            </a:lvl1pPr>
            <a:lvl2pPr>
              <a:defRPr>
                <a:latin typeface="Helvetica Condensed"/>
              </a:defRPr>
            </a:lvl2pPr>
            <a:lvl3pPr>
              <a:defRPr>
                <a:latin typeface="Helvetica Condensed"/>
              </a:defRPr>
            </a:lvl3pPr>
            <a:lvl4pPr>
              <a:defRPr>
                <a:latin typeface="Helvetica Condensed"/>
              </a:defRPr>
            </a:lvl4pPr>
            <a:lvl5pPr>
              <a:defRPr>
                <a:latin typeface="Helvetica Condense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lvl1pPr algn="r">
              <a:defRPr>
                <a:solidFill>
                  <a:schemeClr val="tx1">
                    <a:lumMod val="65000"/>
                    <a:lumOff val="35000"/>
                  </a:schemeClr>
                </a:solidFill>
              </a:defRPr>
            </a:lvl1pPr>
          </a:lstStyle>
          <a:p>
            <a:fld id="{F8ED121B-78EE-4450-B27A-F0EF0E10A12A}" type="slidenum">
              <a:rPr lang="en-US" smtClean="0"/>
              <a:pPr/>
              <a:t>‹#›</a:t>
            </a:fld>
            <a:endParaRPr lang="en-US"/>
          </a:p>
        </p:txBody>
      </p:sp>
      <p:sp>
        <p:nvSpPr>
          <p:cNvPr id="10" name="Rectangle 9">
            <a:extLst>
              <a:ext uri="{FF2B5EF4-FFF2-40B4-BE49-F238E27FC236}">
                <a16:creationId xmlns:a16="http://schemas.microsoft.com/office/drawing/2014/main" id="{076BE4EF-8F58-4F57-9962-2D1CA77EF315}"/>
              </a:ext>
            </a:extLst>
          </p:cNvPr>
          <p:cNvSpPr/>
          <p:nvPr/>
        </p:nvSpPr>
        <p:spPr>
          <a:xfrm>
            <a:off x="7868789" y="351027"/>
            <a:ext cx="224335" cy="914400"/>
          </a:xfrm>
          <a:prstGeom prst="rect">
            <a:avLst/>
          </a:prstGeom>
          <a:solidFill>
            <a:srgbClr val="189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BFF5E215-8255-461D-8077-22091968DC62}"/>
              </a:ext>
            </a:extLst>
          </p:cNvPr>
          <p:cNvSpPr/>
          <p:nvPr/>
        </p:nvSpPr>
        <p:spPr>
          <a:xfrm>
            <a:off x="8188659" y="351027"/>
            <a:ext cx="955343" cy="914400"/>
          </a:xfrm>
          <a:prstGeom prst="rect">
            <a:avLst/>
          </a:prstGeom>
          <a:solidFill>
            <a:srgbClr val="77C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38386343-AEC6-49FB-97C2-EE2B9847D7D0}"/>
              </a:ext>
            </a:extLst>
          </p:cNvPr>
          <p:cNvSpPr/>
          <p:nvPr/>
        </p:nvSpPr>
        <p:spPr>
          <a:xfrm>
            <a:off x="-12596" y="351027"/>
            <a:ext cx="7785849" cy="9144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17ED4224-F460-45D6-9E1D-DE84EE33C8F8}"/>
              </a:ext>
            </a:extLst>
          </p:cNvPr>
          <p:cNvSpPr>
            <a:spLocks noGrp="1"/>
          </p:cNvSpPr>
          <p:nvPr>
            <p:ph type="title"/>
          </p:nvPr>
        </p:nvSpPr>
        <p:spPr>
          <a:xfrm>
            <a:off x="-12596" y="351027"/>
            <a:ext cx="7785849" cy="914400"/>
          </a:xfrm>
          <a:prstGeom prst="rect">
            <a:avLst/>
          </a:prstGeom>
          <a:noFill/>
        </p:spPr>
        <p:txBody>
          <a:bodyPr anchor="ctr"/>
          <a:lstStyle>
            <a:lvl1pPr marL="342900">
              <a:defRPr>
                <a:solidFill>
                  <a:schemeClr val="bg1"/>
                </a:solidFill>
                <a:latin typeface="Helvetica Condensed"/>
              </a:defRPr>
            </a:lvl1pPr>
          </a:lstStyle>
          <a:p>
            <a:r>
              <a:rPr lang="en-US"/>
              <a:t>Click to edit Master title style</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0894" y="6006949"/>
            <a:ext cx="2274352" cy="719517"/>
          </a:xfrm>
          <a:prstGeom prst="rect">
            <a:avLst/>
          </a:prstGeom>
        </p:spPr>
      </p:pic>
    </p:spTree>
    <p:extLst>
      <p:ext uri="{BB962C8B-B14F-4D97-AF65-F5344CB8AC3E}">
        <p14:creationId xmlns:p14="http://schemas.microsoft.com/office/powerpoint/2010/main" val="52722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65127"/>
            <a:ext cx="9144000" cy="534526"/>
          </a:xfrm>
          <a:prstGeom prst="rect">
            <a:avLst/>
          </a:prstGeom>
          <a:solidFill>
            <a:srgbClr val="ACA39A"/>
          </a:solidFill>
        </p:spPr>
        <p:txBody>
          <a:bodyPr anchor="ctr">
            <a:noAutofit/>
          </a:bodyPr>
          <a:lstStyle>
            <a:lvl1pPr marL="342900">
              <a:defRPr sz="2100">
                <a:solidFill>
                  <a:schemeClr val="bg1"/>
                </a:solidFill>
                <a:latin typeface="Helvetica Condensed"/>
              </a:defRPr>
            </a:lvl1pPr>
          </a:lstStyle>
          <a:p>
            <a:r>
              <a:rPr lang="en-US"/>
              <a:t>Click to edit Master title style</a:t>
            </a:r>
          </a:p>
        </p:txBody>
      </p:sp>
      <p:sp>
        <p:nvSpPr>
          <p:cNvPr id="3" name="Content Placeholder 2"/>
          <p:cNvSpPr>
            <a:spLocks noGrp="1"/>
          </p:cNvSpPr>
          <p:nvPr>
            <p:ph idx="1"/>
          </p:nvPr>
        </p:nvSpPr>
        <p:spPr>
          <a:xfrm>
            <a:off x="628650" y="1054511"/>
            <a:ext cx="7886700" cy="4807974"/>
          </a:xfrm>
          <a:prstGeom prst="rect">
            <a:avLst/>
          </a:prstGeom>
        </p:spPr>
        <p:txBody>
          <a:bodyPr/>
          <a:lstStyle>
            <a:lvl1pPr>
              <a:defRPr>
                <a:latin typeface="Helvetica Condensed"/>
              </a:defRPr>
            </a:lvl1pPr>
            <a:lvl2pPr>
              <a:defRPr>
                <a:latin typeface="Helvetica Condensed"/>
              </a:defRPr>
            </a:lvl2pPr>
            <a:lvl3pPr>
              <a:defRPr>
                <a:latin typeface="Helvetica Condensed"/>
              </a:defRPr>
            </a:lvl3pPr>
            <a:lvl4pPr>
              <a:defRPr>
                <a:latin typeface="Helvetica Condensed"/>
              </a:defRPr>
            </a:lvl4pPr>
            <a:lvl5pPr>
              <a:defRPr>
                <a:latin typeface="Helvetica Condense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65E9491-949D-4373-B855-1966587A43AC}" type="slidenum">
              <a:rPr lang="en-US" smtClean="0"/>
              <a:t>‹#›</a:t>
            </a:fld>
            <a:endParaRPr lang="en-US"/>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0894" y="6006949"/>
            <a:ext cx="2274352" cy="719517"/>
          </a:xfrm>
          <a:prstGeom prst="rect">
            <a:avLst/>
          </a:prstGeom>
        </p:spPr>
      </p:pic>
    </p:spTree>
    <p:extLst>
      <p:ext uri="{BB962C8B-B14F-4D97-AF65-F5344CB8AC3E}">
        <p14:creationId xmlns:p14="http://schemas.microsoft.com/office/powerpoint/2010/main" val="1694919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hank You Slide">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E6C8F52-04E8-4D7C-A68E-675DB0D92670}"/>
              </a:ext>
            </a:extLst>
          </p:cNvPr>
          <p:cNvSpPr>
            <a:spLocks noGrp="1"/>
          </p:cNvSpPr>
          <p:nvPr>
            <p:ph type="title" hasCustomPrompt="1"/>
          </p:nvPr>
        </p:nvSpPr>
        <p:spPr>
          <a:xfrm>
            <a:off x="0" y="2012222"/>
            <a:ext cx="7886700" cy="1325563"/>
          </a:xfrm>
          <a:prstGeom prst="rect">
            <a:avLst/>
          </a:prstGeom>
          <a:solidFill>
            <a:schemeClr val="bg1"/>
          </a:solidFill>
        </p:spPr>
        <p:txBody>
          <a:bodyPr anchor="ctr"/>
          <a:lstStyle>
            <a:lvl1pPr marL="342900">
              <a:defRPr b="1">
                <a:solidFill>
                  <a:schemeClr val="tx1"/>
                </a:solidFill>
                <a:latin typeface="Helvetica Condensed"/>
                <a:ea typeface="Helvetica Neue" panose="02000206000000020004" pitchFamily="2"/>
              </a:defRPr>
            </a:lvl1pPr>
          </a:lstStyle>
          <a:p>
            <a:r>
              <a:rPr lang="en-US" sz="3300"/>
              <a:t>THANK YOU</a:t>
            </a:r>
          </a:p>
        </p:txBody>
      </p:sp>
      <p:pic>
        <p:nvPicPr>
          <p:cNvPr id="11" name="Picture 10">
            <a:extLst>
              <a:ext uri="{FF2B5EF4-FFF2-40B4-BE49-F238E27FC236}">
                <a16:creationId xmlns:a16="http://schemas.microsoft.com/office/drawing/2014/main" id="{43BC8910-01EB-4556-906A-02D2456B684C}"/>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9989" t="180" r="22647" b="24148"/>
          <a:stretch/>
        </p:blipFill>
        <p:spPr>
          <a:xfrm>
            <a:off x="-17270" y="0"/>
            <a:ext cx="9157648" cy="6858000"/>
          </a:xfrm>
          <a:prstGeom prst="rect">
            <a:avLst/>
          </a:prstGeom>
        </p:spPr>
      </p:pic>
      <p:sp>
        <p:nvSpPr>
          <p:cNvPr id="13" name="Title 4">
            <a:extLst>
              <a:ext uri="{FF2B5EF4-FFF2-40B4-BE49-F238E27FC236}">
                <a16:creationId xmlns:a16="http://schemas.microsoft.com/office/drawing/2014/main" id="{6FA77AE4-2AAB-4D73-BE9F-A43A9DED57AA}"/>
              </a:ext>
            </a:extLst>
          </p:cNvPr>
          <p:cNvSpPr txBox="1">
            <a:spLocks/>
          </p:cNvSpPr>
          <p:nvPr/>
        </p:nvSpPr>
        <p:spPr>
          <a:xfrm>
            <a:off x="-38162" y="2232822"/>
            <a:ext cx="9182162" cy="132556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342900" lvl="0" algn="l"/>
            <a:r>
              <a:rPr lang="en-US" sz="3300" b="1">
                <a:solidFill>
                  <a:srgbClr val="5E6167"/>
                </a:solidFill>
                <a:latin typeface="Helvetica Condensed"/>
              </a:rPr>
              <a:t>THANK YOU</a:t>
            </a:r>
          </a:p>
        </p:txBody>
      </p:sp>
      <p:sp>
        <p:nvSpPr>
          <p:cNvPr id="16" name="TextBox 15">
            <a:extLst>
              <a:ext uri="{FF2B5EF4-FFF2-40B4-BE49-F238E27FC236}">
                <a16:creationId xmlns:a16="http://schemas.microsoft.com/office/drawing/2014/main" id="{4A231B3E-4DE8-4F50-9967-6356C7C679CC}"/>
              </a:ext>
            </a:extLst>
          </p:cNvPr>
          <p:cNvSpPr txBox="1"/>
          <p:nvPr/>
        </p:nvSpPr>
        <p:spPr>
          <a:xfrm>
            <a:off x="7835618" y="2570220"/>
            <a:ext cx="2033517" cy="1477328"/>
          </a:xfrm>
          <a:prstGeom prst="rect">
            <a:avLst/>
          </a:prstGeom>
          <a:noFill/>
        </p:spPr>
        <p:txBody>
          <a:bodyPr wrap="square" rtlCol="0">
            <a:spAutoFit/>
          </a:bodyPr>
          <a:lstStyle/>
          <a:p>
            <a:r>
              <a:rPr lang="en-US" sz="9000" b="1">
                <a:solidFill>
                  <a:srgbClr val="EAAA00">
                    <a:alpha val="70000"/>
                  </a:srgb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42285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457950" y="6356355"/>
            <a:ext cx="2057400" cy="365125"/>
          </a:xfrm>
          <a:prstGeom prst="rect">
            <a:avLst/>
          </a:prstGeom>
        </p:spPr>
        <p:txBody>
          <a:bodyPr/>
          <a:lstStyle>
            <a:lvl1pPr algn="r">
              <a:defRPr>
                <a:solidFill>
                  <a:schemeClr val="tx1">
                    <a:lumMod val="65000"/>
                    <a:lumOff val="35000"/>
                  </a:schemeClr>
                </a:solidFill>
              </a:defRPr>
            </a:lvl1pPr>
          </a:lstStyle>
          <a:p>
            <a:fld id="{F8ED121B-78EE-4450-B27A-F0EF0E10A12A}" type="slidenum">
              <a:rPr lang="en-US" smtClean="0"/>
              <a:pPr/>
              <a:t>‹#›</a:t>
            </a:fld>
            <a:endParaRPr lang="en-US"/>
          </a:p>
        </p:txBody>
      </p:sp>
    </p:spTree>
    <p:extLst>
      <p:ext uri="{BB962C8B-B14F-4D97-AF65-F5344CB8AC3E}">
        <p14:creationId xmlns:p14="http://schemas.microsoft.com/office/powerpoint/2010/main" val="255225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90600" y="1524000"/>
            <a:ext cx="7239000" cy="4343400"/>
          </a:xfrm>
          <a:prstGeom prst="rect">
            <a:avLst/>
          </a:prstGeom>
        </p:spPr>
        <p:txBody>
          <a:bodyPr/>
          <a:lstStyle>
            <a:lvl1pPr>
              <a:buClr>
                <a:srgbClr val="D70D17"/>
              </a:buClr>
              <a:defRPr sz="1950">
                <a:solidFill>
                  <a:schemeClr val="tx2"/>
                </a:solidFill>
              </a:defRPr>
            </a:lvl1pPr>
            <a:lvl2pPr marL="500634" indent="-214313">
              <a:buClr>
                <a:srgbClr val="D70D17"/>
              </a:buClr>
              <a:buSzPct val="130000"/>
              <a:buFont typeface="Calibri" panose="020F0502020204030204" pitchFamily="34" charset="0"/>
              <a:buChar char="‐"/>
              <a:defRPr sz="1650">
                <a:solidFill>
                  <a:schemeClr val="tx2"/>
                </a:solidFill>
              </a:defRPr>
            </a:lvl2pPr>
            <a:lvl3pPr marL="665226" indent="-171450">
              <a:buClr>
                <a:srgbClr val="D70D17"/>
              </a:buClr>
              <a:buFont typeface="Arial" panose="020B0604020202020204" pitchFamily="34" charset="0"/>
              <a:buChar char="•"/>
              <a:defRPr sz="1500">
                <a:solidFill>
                  <a:schemeClr val="tx2"/>
                </a:solidFill>
              </a:defRPr>
            </a:lvl3pPr>
            <a:lvl4pPr marL="857250" indent="-171450">
              <a:buClr>
                <a:srgbClr val="D70D17"/>
              </a:buClr>
              <a:buSzPct val="90000"/>
              <a:buFont typeface="Wingdings" panose="05000000000000000000" pitchFamily="2" charset="2"/>
              <a:buChar char="§"/>
              <a:defRPr sz="1350">
                <a:solidFill>
                  <a:schemeClr val="tx2"/>
                </a:solidFill>
              </a:defRPr>
            </a:lvl4pPr>
            <a:lvl5pPr>
              <a:buClr>
                <a:srgbClr val="D70D17"/>
              </a:buClr>
              <a:defRPr sz="1200">
                <a:solidFill>
                  <a:schemeClr val="tx2"/>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3"/>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30730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verview 1">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77838" y="1597025"/>
            <a:ext cx="8229600" cy="4557713"/>
          </a:xfrm>
          <a:prstGeom prst="rect">
            <a:avLst/>
          </a:prstGeom>
        </p:spPr>
        <p:txBody>
          <a:bodyPr/>
          <a:lstStyle>
            <a:lvl1pPr marL="0" indent="0">
              <a:buFontTx/>
              <a:buNone/>
              <a:defRPr sz="1950"/>
            </a:lvl1pPr>
            <a:lvl2pPr marL="557213" indent="-214313">
              <a:buFont typeface="Arial" panose="020B0604020202020204" pitchFamily="34" charset="0"/>
              <a:buChar char="•"/>
              <a:defRPr sz="1800"/>
            </a:lvl2pPr>
            <a:lvl3pPr marL="857250" indent="-171450">
              <a:buFont typeface="Wingdings" panose="05000000000000000000" pitchFamily="2" charset="2"/>
              <a:buChar char="§"/>
              <a:defRPr sz="1500"/>
            </a:lvl3pPr>
          </a:lstStyle>
          <a:p>
            <a:pPr lvl="0"/>
            <a:r>
              <a:rPr lang="en-US"/>
              <a:t>Edit Master text styles</a:t>
            </a:r>
          </a:p>
          <a:p>
            <a:pPr lvl="1"/>
            <a:r>
              <a:rPr lang="en-US"/>
              <a:t>Second level</a:t>
            </a:r>
          </a:p>
          <a:p>
            <a:pPr lvl="2"/>
            <a:r>
              <a:rPr lang="en-US"/>
              <a:t>Third level</a:t>
            </a:r>
          </a:p>
        </p:txBody>
      </p:sp>
      <p:sp>
        <p:nvSpPr>
          <p:cNvPr id="6" name="Text Placeholder 5"/>
          <p:cNvSpPr>
            <a:spLocks noGrp="1"/>
          </p:cNvSpPr>
          <p:nvPr>
            <p:ph type="body" sz="quarter" idx="11"/>
          </p:nvPr>
        </p:nvSpPr>
        <p:spPr>
          <a:xfrm>
            <a:off x="232108" y="396240"/>
            <a:ext cx="6105632" cy="675819"/>
          </a:xfrm>
          <a:prstGeom prst="rect">
            <a:avLst/>
          </a:prstGeom>
        </p:spPr>
        <p:txBody>
          <a:bodyPr/>
          <a:lstStyle>
            <a:lvl1pPr marL="0" indent="0">
              <a:buFontTx/>
              <a:buNone/>
              <a:defRPr sz="3000" cap="all" baseline="0"/>
            </a:lvl1pPr>
          </a:lstStyle>
          <a:p>
            <a:pPr lvl="0"/>
            <a:r>
              <a:rPr lang="en-US"/>
              <a:t>Edit Master text styles</a:t>
            </a:r>
          </a:p>
        </p:txBody>
      </p:sp>
      <p:sp>
        <p:nvSpPr>
          <p:cNvPr id="5" name="Slide Number Placeholder 5"/>
          <p:cNvSpPr>
            <a:spLocks noGrp="1"/>
          </p:cNvSpPr>
          <p:nvPr>
            <p:ph type="sldNum" sz="quarter" idx="12"/>
          </p:nvPr>
        </p:nvSpPr>
        <p:spPr>
          <a:xfrm>
            <a:off x="401638" y="6356354"/>
            <a:ext cx="2133600" cy="365125"/>
          </a:xfrm>
          <a:prstGeom prst="rect">
            <a:avLst/>
          </a:prstGeom>
        </p:spPr>
        <p:txBody>
          <a:bodyPr/>
          <a:lstStyle>
            <a:lvl1pPr>
              <a:defRPr/>
            </a:lvl1pPr>
          </a:lstStyle>
          <a:p>
            <a:pPr>
              <a:defRPr/>
            </a:pPr>
            <a:fld id="{96CB3796-FD62-45CD-8679-7E544C0C339E}" type="slidenum">
              <a:rPr lang="en-US"/>
              <a:pPr>
                <a:defRPr/>
              </a:pPr>
              <a:t>‹#›</a:t>
            </a:fld>
            <a:endParaRPr lang="en-US"/>
          </a:p>
        </p:txBody>
      </p:sp>
    </p:spTree>
    <p:extLst>
      <p:ext uri="{BB962C8B-B14F-4D97-AF65-F5344CB8AC3E}">
        <p14:creationId xmlns:p14="http://schemas.microsoft.com/office/powerpoint/2010/main" val="4011435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view 2">
    <p:spTree>
      <p:nvGrpSpPr>
        <p:cNvPr id="1" name=""/>
        <p:cNvGrpSpPr/>
        <p:nvPr/>
      </p:nvGrpSpPr>
      <p:grpSpPr>
        <a:xfrm>
          <a:off x="0" y="0"/>
          <a:ext cx="0" cy="0"/>
          <a:chOff x="0" y="0"/>
          <a:chExt cx="0" cy="0"/>
        </a:xfrm>
      </p:grpSpPr>
      <p:sp>
        <p:nvSpPr>
          <p:cNvPr id="7" name="Rectangle 6"/>
          <p:cNvSpPr/>
          <p:nvPr userDrawn="1"/>
        </p:nvSpPr>
        <p:spPr bwMode="auto">
          <a:xfrm>
            <a:off x="3122613" y="1295400"/>
            <a:ext cx="5524500" cy="731838"/>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userDrawn="1"/>
        </p:nvSpPr>
        <p:spPr bwMode="auto">
          <a:xfrm>
            <a:off x="3125790" y="2201863"/>
            <a:ext cx="5521325" cy="3962400"/>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9" name="Straight Connector 8"/>
          <p:cNvCxnSpPr/>
          <p:nvPr userDrawn="1"/>
        </p:nvCxnSpPr>
        <p:spPr>
          <a:xfrm flipH="1" flipV="1">
            <a:off x="823915" y="1651000"/>
            <a:ext cx="2170112" cy="1588"/>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38201" y="3948117"/>
            <a:ext cx="2178050" cy="3175"/>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p:nvPr>
        </p:nvSpPr>
        <p:spPr>
          <a:xfrm>
            <a:off x="851850" y="1254504"/>
            <a:ext cx="2024062" cy="355600"/>
          </a:xfrm>
          <a:prstGeom prst="rect">
            <a:avLst/>
          </a:prstGeom>
        </p:spPr>
        <p:txBody>
          <a:bodyPr/>
          <a:lstStyle>
            <a:lvl1pPr marL="0" indent="0" algn="ctr" defTabSz="485775" rtl="0" eaLnBrk="1" fontAlgn="base" hangingPunct="1">
              <a:lnSpc>
                <a:spcPct val="120000"/>
              </a:lnSpc>
              <a:spcBef>
                <a:spcPts val="1275"/>
              </a:spcBef>
              <a:spcAft>
                <a:spcPct val="0"/>
              </a:spcAft>
              <a:buNone/>
              <a:defRPr lang="en-US" sz="1350" b="1" kern="1200" cap="all" baseline="0" dirty="0" smtClean="0">
                <a:solidFill>
                  <a:srgbClr val="105F9E"/>
                </a:solidFill>
                <a:latin typeface="Calibri" panose="020F0502020204030204" pitchFamily="34" charset="0"/>
                <a:ea typeface="Arial Unicode MS" panose="020B0604020202020204" pitchFamily="34" charset="-128"/>
                <a:cs typeface="Arial Unicode MS" panose="020B0604020202020204" pitchFamily="34" charset="-128"/>
              </a:defRPr>
            </a:lvl1pPr>
          </a:lstStyle>
          <a:p>
            <a:pPr lvl="0"/>
            <a:r>
              <a:rPr lang="en-US"/>
              <a:t>Edit Master text styles</a:t>
            </a:r>
          </a:p>
        </p:txBody>
      </p:sp>
      <p:sp>
        <p:nvSpPr>
          <p:cNvPr id="15" name="Text Placeholder 13"/>
          <p:cNvSpPr>
            <a:spLocks noGrp="1"/>
          </p:cNvSpPr>
          <p:nvPr>
            <p:ph type="body" sz="quarter" idx="11"/>
          </p:nvPr>
        </p:nvSpPr>
        <p:spPr>
          <a:xfrm>
            <a:off x="896940" y="3564937"/>
            <a:ext cx="2024062" cy="355600"/>
          </a:xfrm>
          <a:prstGeom prst="rect">
            <a:avLst/>
          </a:prstGeom>
        </p:spPr>
        <p:txBody>
          <a:bodyPr/>
          <a:lstStyle>
            <a:lvl1pPr marL="0" indent="0" algn="ctr" defTabSz="485775" rtl="0" eaLnBrk="1" fontAlgn="base" hangingPunct="1">
              <a:lnSpc>
                <a:spcPct val="120000"/>
              </a:lnSpc>
              <a:spcBef>
                <a:spcPts val="1275"/>
              </a:spcBef>
              <a:spcAft>
                <a:spcPct val="0"/>
              </a:spcAft>
              <a:buNone/>
              <a:defRPr lang="en-US" sz="1350" b="1" kern="1200" cap="all" baseline="0" dirty="0" smtClean="0">
                <a:solidFill>
                  <a:srgbClr val="105F9E"/>
                </a:solidFill>
                <a:latin typeface="Calibri" panose="020F0502020204030204" pitchFamily="34" charset="0"/>
                <a:ea typeface="Arial Unicode MS" panose="020B0604020202020204" pitchFamily="34" charset="-128"/>
                <a:cs typeface="Arial Unicode MS" panose="020B0604020202020204" pitchFamily="34" charset="-128"/>
              </a:defRPr>
            </a:lvl1pPr>
          </a:lstStyle>
          <a:p>
            <a:pPr lvl="0"/>
            <a:r>
              <a:rPr lang="en-US"/>
              <a:t>Edit Master text styles</a:t>
            </a:r>
          </a:p>
        </p:txBody>
      </p:sp>
      <p:sp>
        <p:nvSpPr>
          <p:cNvPr id="17" name="Content Placeholder 16"/>
          <p:cNvSpPr>
            <a:spLocks noGrp="1"/>
          </p:cNvSpPr>
          <p:nvPr>
            <p:ph sz="quarter" idx="12"/>
          </p:nvPr>
        </p:nvSpPr>
        <p:spPr>
          <a:xfrm>
            <a:off x="3287713" y="1460500"/>
            <a:ext cx="5219700" cy="463550"/>
          </a:xfrm>
          <a:prstGeom prst="rect">
            <a:avLst/>
          </a:prstGeom>
        </p:spPr>
        <p:txBody>
          <a:bodyPr/>
          <a:lstStyle>
            <a:lvl1pPr marL="0" indent="0">
              <a:buNone/>
              <a:defRPr sz="1350">
                <a:latin typeface="Calibri Light" panose="020F0302020204030204" pitchFamily="34" charset="0"/>
              </a:defRPr>
            </a:lvl1pPr>
          </a:lstStyle>
          <a:p>
            <a:pPr lvl="0"/>
            <a:r>
              <a:rPr lang="en-US"/>
              <a:t>Edit Master text styles</a:t>
            </a:r>
          </a:p>
        </p:txBody>
      </p:sp>
      <p:sp>
        <p:nvSpPr>
          <p:cNvPr id="19" name="Text Placeholder 18"/>
          <p:cNvSpPr>
            <a:spLocks noGrp="1"/>
          </p:cNvSpPr>
          <p:nvPr>
            <p:ph type="body" sz="quarter" idx="13"/>
          </p:nvPr>
        </p:nvSpPr>
        <p:spPr>
          <a:xfrm>
            <a:off x="3330577" y="2347917"/>
            <a:ext cx="5157788" cy="3684587"/>
          </a:xfrm>
          <a:prstGeom prst="rect">
            <a:avLst/>
          </a:prstGeom>
        </p:spPr>
        <p:txBody>
          <a:bodyPr/>
          <a:lstStyle>
            <a:lvl1pPr marL="0" indent="0">
              <a:buFontTx/>
              <a:buNone/>
              <a:defRPr sz="1350">
                <a:latin typeface="Calibri Light" panose="020F0302020204030204" pitchFamily="34" charset="0"/>
              </a:defRPr>
            </a:lvl1pPr>
            <a:lvl2pPr marL="557213" indent="-214313">
              <a:buFont typeface="Arial" panose="020B0604020202020204" pitchFamily="34" charset="0"/>
              <a:buChar char="•"/>
              <a:defRPr sz="1350">
                <a:latin typeface="Calibri Light" panose="020F0302020204030204" pitchFamily="34" charset="0"/>
              </a:defRPr>
            </a:lvl2pPr>
            <a:lvl3pPr>
              <a:defRPr sz="1350">
                <a:latin typeface="Calibri Light" panose="020F0302020204030204" pitchFamily="34" charset="0"/>
              </a:defRPr>
            </a:lvl3pPr>
            <a:lvl4pPr>
              <a:defRPr sz="1350">
                <a:latin typeface="Calibri Light" panose="020F0302020204030204" pitchFamily="34" charset="0"/>
              </a:defRPr>
            </a:lvl4pPr>
            <a:lvl5pPr>
              <a:defRPr sz="1350">
                <a:latin typeface="Calibri Light" panose="020F0302020204030204" pitchFamily="34" charset="0"/>
              </a:defRPr>
            </a:lvl5pPr>
          </a:lstStyle>
          <a:p>
            <a:pPr lvl="0"/>
            <a:r>
              <a:rPr lang="en-US"/>
              <a:t>Edit Master text styles</a:t>
            </a:r>
          </a:p>
          <a:p>
            <a:pPr lvl="1"/>
            <a:r>
              <a:rPr lang="en-US"/>
              <a:t>Second level</a:t>
            </a:r>
          </a:p>
        </p:txBody>
      </p:sp>
      <p:sp>
        <p:nvSpPr>
          <p:cNvPr id="20" name="Text Placeholder 5"/>
          <p:cNvSpPr>
            <a:spLocks noGrp="1"/>
          </p:cNvSpPr>
          <p:nvPr>
            <p:ph type="body" sz="quarter" idx="14"/>
          </p:nvPr>
        </p:nvSpPr>
        <p:spPr>
          <a:xfrm>
            <a:off x="232108" y="396240"/>
            <a:ext cx="6121397" cy="675819"/>
          </a:xfrm>
          <a:prstGeom prst="rect">
            <a:avLst/>
          </a:prstGeom>
        </p:spPr>
        <p:txBody>
          <a:bodyPr/>
          <a:lstStyle>
            <a:lvl1pPr marL="0" indent="0">
              <a:buFontTx/>
              <a:buNone/>
              <a:defRPr sz="3000" cap="all" baseline="0"/>
            </a:lvl1pPr>
          </a:lstStyle>
          <a:p>
            <a:pPr lvl="0"/>
            <a:r>
              <a:rPr lang="en-US"/>
              <a:t>Edit Master text styles</a:t>
            </a:r>
          </a:p>
        </p:txBody>
      </p:sp>
      <p:sp>
        <p:nvSpPr>
          <p:cNvPr id="11" name="Slide Number Placeholder 5"/>
          <p:cNvSpPr>
            <a:spLocks noGrp="1"/>
          </p:cNvSpPr>
          <p:nvPr>
            <p:ph type="sldNum" sz="quarter" idx="15"/>
          </p:nvPr>
        </p:nvSpPr>
        <p:spPr>
          <a:xfrm>
            <a:off x="401638" y="6356354"/>
            <a:ext cx="2133600" cy="365125"/>
          </a:xfrm>
          <a:prstGeom prst="rect">
            <a:avLst/>
          </a:prstGeom>
        </p:spPr>
        <p:txBody>
          <a:bodyPr/>
          <a:lstStyle>
            <a:lvl1pPr>
              <a:defRPr/>
            </a:lvl1pPr>
          </a:lstStyle>
          <a:p>
            <a:pPr>
              <a:defRPr/>
            </a:pPr>
            <a:fld id="{96CB3796-FD62-45CD-8679-7E544C0C339E}" type="slidenum">
              <a:rPr lang="en-US"/>
              <a:pPr>
                <a:defRPr/>
              </a:pPr>
              <a:t>‹#›</a:t>
            </a:fld>
            <a:endParaRPr lang="en-US"/>
          </a:p>
        </p:txBody>
      </p:sp>
    </p:spTree>
    <p:extLst>
      <p:ext uri="{BB962C8B-B14F-4D97-AF65-F5344CB8AC3E}">
        <p14:creationId xmlns:p14="http://schemas.microsoft.com/office/powerpoint/2010/main" val="375490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3.xml"/><Relationship Id="rId7"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9.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457950" y="6356355"/>
            <a:ext cx="2057400" cy="365125"/>
          </a:xfrm>
          <a:prstGeom prst="rect">
            <a:avLst/>
          </a:prstGeom>
        </p:spPr>
        <p:txBody>
          <a:bodyPr/>
          <a:lstStyle>
            <a:lvl1pPr algn="r">
              <a:defRPr>
                <a:solidFill>
                  <a:schemeClr val="tx1">
                    <a:lumMod val="65000"/>
                    <a:lumOff val="35000"/>
                  </a:schemeClr>
                </a:solidFill>
              </a:defRPr>
            </a:lvl1pPr>
          </a:lstStyle>
          <a:p>
            <a:fld id="{F8ED121B-78EE-4450-B27A-F0EF0E10A12A}" type="slidenum">
              <a:rPr lang="en-US" smtClean="0"/>
              <a:pPr/>
              <a:t>‹#›</a:t>
            </a:fld>
            <a:endParaRPr lang="en-US"/>
          </a:p>
        </p:txBody>
      </p:sp>
    </p:spTree>
    <p:extLst>
      <p:ext uri="{BB962C8B-B14F-4D97-AF65-F5344CB8AC3E}">
        <p14:creationId xmlns:p14="http://schemas.microsoft.com/office/powerpoint/2010/main" val="3524391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2" r:id="rId7"/>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2050" name="Picture 1" descr="bk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354767"/>
            <a:ext cx="2222500" cy="46037"/>
          </a:xfrm>
          <a:prstGeom prst="rect">
            <a:avLst/>
          </a:prstGeom>
          <a:solidFill>
            <a:srgbClr val="0065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2206627" y="6354767"/>
            <a:ext cx="2251075" cy="460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p:nvSpPr>
        <p:spPr>
          <a:xfrm>
            <a:off x="4422776" y="6354767"/>
            <a:ext cx="2212975" cy="46037"/>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1" name="Rectangle 10"/>
          <p:cNvSpPr/>
          <p:nvPr/>
        </p:nvSpPr>
        <p:spPr>
          <a:xfrm>
            <a:off x="6632575" y="6354767"/>
            <a:ext cx="2514600" cy="46037"/>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5" name="Shape 34"/>
          <p:cNvSpPr/>
          <p:nvPr/>
        </p:nvSpPr>
        <p:spPr>
          <a:xfrm>
            <a:off x="-192088" y="6551614"/>
            <a:ext cx="9144001" cy="124650"/>
          </a:xfrm>
          <a:prstGeom prst="rect">
            <a:avLst/>
          </a:prstGeom>
          <a:ln w="12700">
            <a:miter lim="400000"/>
          </a:ln>
          <a:extLst>
            <a:ext uri="{C572A759-6A51-4108-AA02-DFA0A04FC94B}"/>
          </a:extLst>
        </p:spPr>
        <p:txBody>
          <a:bodyPr lIns="0" tIns="0" rIns="0" bIns="0">
            <a:spAutoFit/>
          </a:bodyPr>
          <a:lstStyle>
            <a:lvl1pPr defTabSz="647700">
              <a:lnSpc>
                <a:spcPct val="120000"/>
              </a:lnSpc>
              <a:spcBef>
                <a:spcPts val="1700"/>
              </a:spcBef>
              <a:defRPr sz="4500">
                <a:solidFill>
                  <a:srgbClr val="656565"/>
                </a:solidFill>
                <a:latin typeface="Lato Light"/>
                <a:ea typeface="Lato Light"/>
                <a:cs typeface="Lato Light"/>
                <a:sym typeface="Lato Light"/>
              </a:defRPr>
            </a:lvl1pPr>
          </a:lstStyle>
          <a:p>
            <a:pPr algn="r">
              <a:defRPr sz="1800">
                <a:solidFill>
                  <a:srgbClr val="000000"/>
                </a:solidFill>
              </a:defRPr>
            </a:pPr>
            <a:r>
              <a:rPr lang="en-US" sz="675">
                <a:solidFill>
                  <a:prstClr val="black">
                    <a:lumMod val="50000"/>
                    <a:lumOff val="50000"/>
                  </a:prstClr>
                </a:solidFill>
                <a:latin typeface="Arial Unicode MS" panose="020B0604020202020204" pitchFamily="34" charset="-128"/>
                <a:ea typeface="Arial Unicode MS" panose="020B0604020202020204" pitchFamily="34" charset="-128"/>
                <a:cs typeface="Arial Unicode MS" panose="020B0604020202020204" pitchFamily="34" charset="-128"/>
              </a:rPr>
              <a:t>NJCleanEnergy.com</a:t>
            </a:r>
            <a:endParaRPr sz="675">
              <a:solidFill>
                <a:prstClr val="black">
                  <a:lumMod val="50000"/>
                  <a:lumOff val="50000"/>
                </a:prst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056" name="Picture 12"/>
          <p:cNvPicPr>
            <a:picLocks noChangeAspect="1"/>
          </p:cNvPicPr>
          <p:nvPr/>
        </p:nvPicPr>
        <p:blipFill>
          <a:blip r:embed="rId7" cstate="email">
            <a:extLst>
              <a:ext uri="{28A0092B-C50C-407E-A947-70E740481C1C}">
                <a14:useLocalDpi xmlns:a14="http://schemas.microsoft.com/office/drawing/2010/main" val="0"/>
              </a:ext>
            </a:extLst>
          </a:blip>
          <a:srcRect t="23299" b="23892"/>
          <a:stretch>
            <a:fillRect/>
          </a:stretch>
        </p:blipFill>
        <p:spPr bwMode="auto">
          <a:xfrm>
            <a:off x="6273800" y="112713"/>
            <a:ext cx="26987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2" name="Slide Number Placeholder 5"/>
          <p:cNvSpPr>
            <a:spLocks noGrp="1"/>
          </p:cNvSpPr>
          <p:nvPr>
            <p:ph type="sldNum" sz="quarter" idx="4"/>
          </p:nvPr>
        </p:nvSpPr>
        <p:spPr>
          <a:xfrm>
            <a:off x="401638" y="6356354"/>
            <a:ext cx="2133600" cy="365125"/>
          </a:xfrm>
          <a:prstGeom prst="rect">
            <a:avLst/>
          </a:prstGeom>
        </p:spPr>
        <p:txBody>
          <a:bodyPr/>
          <a:lstStyle>
            <a:lvl1pPr>
              <a:defRPr/>
            </a:lvl1pPr>
          </a:lstStyle>
          <a:p>
            <a:pPr>
              <a:defRPr/>
            </a:pPr>
            <a:fld id="{96CB3796-FD62-45CD-8679-7E544C0C339E}" type="slidenum">
              <a:rPr lang="en-US"/>
              <a:pPr>
                <a:defRPr/>
              </a:pPr>
              <a:t>‹#›</a:t>
            </a:fld>
            <a:endParaRPr lang="en-US"/>
          </a:p>
        </p:txBody>
      </p:sp>
    </p:spTree>
    <p:extLst>
      <p:ext uri="{BB962C8B-B14F-4D97-AF65-F5344CB8AC3E}">
        <p14:creationId xmlns:p14="http://schemas.microsoft.com/office/powerpoint/2010/main" val="57068096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rtl="0" eaLnBrk="1" fontAlgn="base" hangingPunct="1">
        <a:spcBef>
          <a:spcPct val="0"/>
        </a:spcBef>
        <a:spcAft>
          <a:spcPct val="0"/>
        </a:spcAft>
        <a:defRPr sz="3000" kern="1200">
          <a:solidFill>
            <a:srgbClr val="595959"/>
          </a:solidFill>
          <a:latin typeface="+mj-lt"/>
          <a:ea typeface="Arial Unicode MS" panose="020B0604020202020204" pitchFamily="34" charset="-128"/>
          <a:cs typeface="Arial Unicode MS" panose="020B0604020202020204" pitchFamily="34" charset="-128"/>
        </a:defRPr>
      </a:lvl1pPr>
      <a:lvl2pPr algn="l" rtl="0" eaLnBrk="1" fontAlgn="base" hangingPunct="1">
        <a:spcBef>
          <a:spcPct val="0"/>
        </a:spcBef>
        <a:spcAft>
          <a:spcPct val="0"/>
        </a:spcAft>
        <a:defRPr sz="3000">
          <a:solidFill>
            <a:srgbClr val="595959"/>
          </a:solidFill>
          <a:latin typeface="Calibri" pitchFamily="34" charset="0"/>
          <a:ea typeface="Arial Unicode MS" panose="020B0604020202020204" pitchFamily="34" charset="-128"/>
          <a:cs typeface="Arial Unicode MS" panose="020B0604020202020204" pitchFamily="34" charset="-128"/>
        </a:defRPr>
      </a:lvl2pPr>
      <a:lvl3pPr algn="l" rtl="0" eaLnBrk="1" fontAlgn="base" hangingPunct="1">
        <a:spcBef>
          <a:spcPct val="0"/>
        </a:spcBef>
        <a:spcAft>
          <a:spcPct val="0"/>
        </a:spcAft>
        <a:defRPr sz="3000">
          <a:solidFill>
            <a:srgbClr val="595959"/>
          </a:solidFill>
          <a:latin typeface="Calibri" pitchFamily="34" charset="0"/>
          <a:ea typeface="Arial Unicode MS" panose="020B0604020202020204" pitchFamily="34" charset="-128"/>
          <a:cs typeface="Arial Unicode MS" panose="020B0604020202020204" pitchFamily="34" charset="-128"/>
        </a:defRPr>
      </a:lvl3pPr>
      <a:lvl4pPr algn="l" rtl="0" eaLnBrk="1" fontAlgn="base" hangingPunct="1">
        <a:spcBef>
          <a:spcPct val="0"/>
        </a:spcBef>
        <a:spcAft>
          <a:spcPct val="0"/>
        </a:spcAft>
        <a:defRPr sz="3000">
          <a:solidFill>
            <a:srgbClr val="595959"/>
          </a:solidFill>
          <a:latin typeface="Calibri" pitchFamily="34" charset="0"/>
          <a:ea typeface="Arial Unicode MS" panose="020B0604020202020204" pitchFamily="34" charset="-128"/>
          <a:cs typeface="Arial Unicode MS" panose="020B0604020202020204" pitchFamily="34" charset="-128"/>
        </a:defRPr>
      </a:lvl4pPr>
      <a:lvl5pPr algn="l" rtl="0" eaLnBrk="1" fontAlgn="base" hangingPunct="1">
        <a:spcBef>
          <a:spcPct val="0"/>
        </a:spcBef>
        <a:spcAft>
          <a:spcPct val="0"/>
        </a:spcAft>
        <a:defRPr sz="3000">
          <a:solidFill>
            <a:srgbClr val="595959"/>
          </a:solidFill>
          <a:latin typeface="Calibri" pitchFamily="34" charset="0"/>
          <a:ea typeface="Arial Unicode MS" panose="020B0604020202020204" pitchFamily="34" charset="-128"/>
          <a:cs typeface="Arial Unicode MS" panose="020B0604020202020204" pitchFamily="34" charset="-128"/>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Clr>
          <a:srgbClr val="105F9E"/>
        </a:buClr>
        <a:buFont typeface="Arial" panose="020B0604020202020204" pitchFamily="34" charset="0"/>
        <a:buChar char="•"/>
        <a:defRPr sz="2400" kern="1200">
          <a:solidFill>
            <a:srgbClr val="595959"/>
          </a:solidFill>
          <a:latin typeface="+mn-lt"/>
          <a:ea typeface="Arial Unicode MS" panose="020B0604020202020204" pitchFamily="34" charset="-128"/>
          <a:cs typeface="Arial Unicode MS" panose="020B0604020202020204" pitchFamily="34" charset="-128"/>
        </a:defRPr>
      </a:lvl1pPr>
      <a:lvl2pPr marL="557213" indent="-214313" algn="l" rtl="0" eaLnBrk="1" fontAlgn="base" hangingPunct="1">
        <a:spcBef>
          <a:spcPct val="20000"/>
        </a:spcBef>
        <a:spcAft>
          <a:spcPct val="0"/>
        </a:spcAft>
        <a:buClr>
          <a:srgbClr val="105F9E"/>
        </a:buClr>
        <a:buFont typeface="Wingdings" panose="05000000000000000000" pitchFamily="2" charset="2"/>
        <a:buChar char="§"/>
        <a:defRPr sz="2100" kern="1200">
          <a:solidFill>
            <a:srgbClr val="595959"/>
          </a:solidFill>
          <a:latin typeface="+mn-lt"/>
          <a:ea typeface="Arial Unicode MS" panose="020B0604020202020204" pitchFamily="34" charset="-128"/>
          <a:cs typeface="Arial Unicode MS" panose="020B0604020202020204" pitchFamily="34" charset="-128"/>
        </a:defRPr>
      </a:lvl2pPr>
      <a:lvl3pPr marL="857250" indent="-171450" algn="l" rtl="0" eaLnBrk="1" fontAlgn="base" hangingPunct="1">
        <a:spcBef>
          <a:spcPct val="20000"/>
        </a:spcBef>
        <a:spcAft>
          <a:spcPct val="0"/>
        </a:spcAft>
        <a:buClr>
          <a:srgbClr val="105F9E"/>
        </a:buClr>
        <a:buFont typeface="Arial" panose="020B0604020202020204" pitchFamily="34" charset="0"/>
        <a:buChar char="•"/>
        <a:defRPr sz="1800" kern="1200">
          <a:solidFill>
            <a:srgbClr val="595959"/>
          </a:solidFill>
          <a:latin typeface="+mn-lt"/>
          <a:ea typeface="Arial Unicode MS" panose="020B0604020202020204" pitchFamily="34" charset="-128"/>
          <a:cs typeface="Arial Unicode MS" panose="020B0604020202020204" pitchFamily="34" charset="-128"/>
        </a:defRPr>
      </a:lvl3pPr>
      <a:lvl4pPr marL="1200150" indent="-171450" algn="l" rtl="0" eaLnBrk="1" fontAlgn="base" hangingPunct="1">
        <a:spcBef>
          <a:spcPct val="20000"/>
        </a:spcBef>
        <a:spcAft>
          <a:spcPct val="0"/>
        </a:spcAft>
        <a:buClr>
          <a:srgbClr val="105F9E"/>
        </a:buClr>
        <a:buFont typeface="Arial" panose="020B0604020202020204" pitchFamily="34" charset="0"/>
        <a:buChar char="–"/>
        <a:defRPr sz="1500" kern="1200">
          <a:solidFill>
            <a:srgbClr val="595959"/>
          </a:solidFill>
          <a:latin typeface="+mn-lt"/>
          <a:ea typeface="Arial Unicode MS" panose="020B0604020202020204" pitchFamily="34" charset="-128"/>
          <a:cs typeface="Arial Unicode MS" panose="020B0604020202020204" pitchFamily="34" charset="-128"/>
        </a:defRPr>
      </a:lvl4pPr>
      <a:lvl5pPr marL="1543050" indent="-171450" algn="l" rtl="0" eaLnBrk="1" fontAlgn="base" hangingPunct="1">
        <a:spcBef>
          <a:spcPct val="20000"/>
        </a:spcBef>
        <a:spcAft>
          <a:spcPct val="0"/>
        </a:spcAft>
        <a:buClr>
          <a:srgbClr val="105F9E"/>
        </a:buClr>
        <a:buFont typeface="Arial" panose="020B0604020202020204" pitchFamily="34" charset="0"/>
        <a:buChar char="»"/>
        <a:defRPr sz="1500" kern="1200">
          <a:solidFill>
            <a:srgbClr val="595959"/>
          </a:solidFill>
          <a:latin typeface="+mn-lt"/>
          <a:ea typeface="Arial Unicode MS" panose="020B0604020202020204" pitchFamily="34" charset="-128"/>
          <a:cs typeface="Arial Unicode MS" panose="020B0604020202020204" pitchFamily="34" charset="-128"/>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pic>
        <p:nvPicPr>
          <p:cNvPr id="4098" name="Picture 1" descr="bk2.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354767"/>
            <a:ext cx="2222500" cy="46037"/>
          </a:xfrm>
          <a:prstGeom prst="rect">
            <a:avLst/>
          </a:prstGeom>
          <a:solidFill>
            <a:srgbClr val="0065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2206627" y="6354767"/>
            <a:ext cx="2251075" cy="460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p:nvSpPr>
        <p:spPr>
          <a:xfrm>
            <a:off x="4422776" y="6354767"/>
            <a:ext cx="2212975" cy="46037"/>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1" name="Rectangle 10"/>
          <p:cNvSpPr/>
          <p:nvPr/>
        </p:nvSpPr>
        <p:spPr>
          <a:xfrm>
            <a:off x="6632575" y="6354767"/>
            <a:ext cx="2514600" cy="46037"/>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5" name="Shape 34"/>
          <p:cNvSpPr/>
          <p:nvPr/>
        </p:nvSpPr>
        <p:spPr>
          <a:xfrm>
            <a:off x="-192088" y="6551614"/>
            <a:ext cx="9144001" cy="124650"/>
          </a:xfrm>
          <a:prstGeom prst="rect">
            <a:avLst/>
          </a:prstGeom>
          <a:ln w="12700">
            <a:miter lim="400000"/>
          </a:ln>
          <a:extLst>
            <a:ext uri="{C572A759-6A51-4108-AA02-DFA0A04FC94B}"/>
          </a:extLst>
        </p:spPr>
        <p:txBody>
          <a:bodyPr lIns="0" tIns="0" rIns="0" bIns="0">
            <a:spAutoFit/>
          </a:bodyPr>
          <a:lstStyle>
            <a:lvl1pPr defTabSz="647700">
              <a:lnSpc>
                <a:spcPct val="120000"/>
              </a:lnSpc>
              <a:spcBef>
                <a:spcPts val="1700"/>
              </a:spcBef>
              <a:defRPr sz="4500">
                <a:solidFill>
                  <a:srgbClr val="656565"/>
                </a:solidFill>
                <a:latin typeface="Lato Light"/>
                <a:ea typeface="Lato Light"/>
                <a:cs typeface="Lato Light"/>
                <a:sym typeface="Lato Light"/>
              </a:defRPr>
            </a:lvl1pPr>
          </a:lstStyle>
          <a:p>
            <a:pPr algn="r">
              <a:defRPr sz="1800">
                <a:solidFill>
                  <a:srgbClr val="000000"/>
                </a:solidFill>
              </a:defRPr>
            </a:pPr>
            <a:r>
              <a:rPr lang="en-US" sz="675">
                <a:solidFill>
                  <a:prstClr val="black">
                    <a:lumMod val="50000"/>
                    <a:lumOff val="50000"/>
                  </a:prstClr>
                </a:solidFill>
                <a:latin typeface="Arial Unicode MS" panose="020B0604020202020204" pitchFamily="34" charset="-128"/>
                <a:ea typeface="Arial Unicode MS" panose="020B0604020202020204" pitchFamily="34" charset="-128"/>
                <a:cs typeface="Arial Unicode MS" panose="020B0604020202020204" pitchFamily="34" charset="-128"/>
              </a:rPr>
              <a:t>NJCleanEnergy.com</a:t>
            </a:r>
            <a:endParaRPr sz="675">
              <a:solidFill>
                <a:prstClr val="black">
                  <a:lumMod val="50000"/>
                  <a:lumOff val="50000"/>
                </a:prst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104" name="Picture 12"/>
          <p:cNvPicPr>
            <a:picLocks noChangeAspect="1"/>
          </p:cNvPicPr>
          <p:nvPr/>
        </p:nvPicPr>
        <p:blipFill>
          <a:blip r:embed="rId9" cstate="email">
            <a:extLst>
              <a:ext uri="{28A0092B-C50C-407E-A947-70E740481C1C}">
                <a14:useLocalDpi xmlns:a14="http://schemas.microsoft.com/office/drawing/2010/main" val="0"/>
              </a:ext>
            </a:extLst>
          </a:blip>
          <a:srcRect t="23299" b="23892"/>
          <a:stretch>
            <a:fillRect/>
          </a:stretch>
        </p:blipFill>
        <p:spPr bwMode="auto">
          <a:xfrm>
            <a:off x="6273800" y="112713"/>
            <a:ext cx="26987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2" name="Slide Number Placeholder 5"/>
          <p:cNvSpPr>
            <a:spLocks noGrp="1"/>
          </p:cNvSpPr>
          <p:nvPr>
            <p:ph type="sldNum" sz="quarter" idx="4"/>
          </p:nvPr>
        </p:nvSpPr>
        <p:spPr>
          <a:xfrm>
            <a:off x="401638" y="6356354"/>
            <a:ext cx="2133600" cy="365125"/>
          </a:xfrm>
          <a:prstGeom prst="rect">
            <a:avLst/>
          </a:prstGeom>
        </p:spPr>
        <p:txBody>
          <a:bodyPr/>
          <a:lstStyle>
            <a:lvl1pPr>
              <a:defRPr/>
            </a:lvl1pPr>
          </a:lstStyle>
          <a:p>
            <a:pPr>
              <a:defRPr/>
            </a:pPr>
            <a:fld id="{96CB3796-FD62-45CD-8679-7E544C0C339E}" type="slidenum">
              <a:rPr lang="en-US"/>
              <a:pPr>
                <a:defRPr/>
              </a:pPr>
              <a:t>‹#›</a:t>
            </a:fld>
            <a:endParaRPr lang="en-US"/>
          </a:p>
        </p:txBody>
      </p:sp>
    </p:spTree>
    <p:extLst>
      <p:ext uri="{BB962C8B-B14F-4D97-AF65-F5344CB8AC3E}">
        <p14:creationId xmlns:p14="http://schemas.microsoft.com/office/powerpoint/2010/main" val="20164160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dt="0"/>
  <p:txStyles>
    <p:titleStyle>
      <a:lvl1pPr algn="l" rtl="0" eaLnBrk="1" fontAlgn="base" hangingPunct="1">
        <a:spcBef>
          <a:spcPct val="0"/>
        </a:spcBef>
        <a:spcAft>
          <a:spcPct val="0"/>
        </a:spcAft>
        <a:defRPr sz="3000" kern="1200">
          <a:solidFill>
            <a:srgbClr val="595959"/>
          </a:solidFill>
          <a:latin typeface="+mj-lt"/>
          <a:ea typeface="Arial Unicode MS" panose="020B0604020202020204" pitchFamily="34" charset="-128"/>
          <a:cs typeface="Arial Unicode MS" panose="020B0604020202020204" pitchFamily="34" charset="-128"/>
        </a:defRPr>
      </a:lvl1pPr>
      <a:lvl2pPr algn="l" rtl="0" eaLnBrk="1" fontAlgn="base" hangingPunct="1">
        <a:spcBef>
          <a:spcPct val="0"/>
        </a:spcBef>
        <a:spcAft>
          <a:spcPct val="0"/>
        </a:spcAft>
        <a:defRPr sz="3000">
          <a:solidFill>
            <a:srgbClr val="595959"/>
          </a:solidFill>
          <a:latin typeface="Calibri" pitchFamily="34" charset="0"/>
          <a:ea typeface="Arial Unicode MS" panose="020B0604020202020204" pitchFamily="34" charset="-128"/>
          <a:cs typeface="Arial Unicode MS" panose="020B0604020202020204" pitchFamily="34" charset="-128"/>
        </a:defRPr>
      </a:lvl2pPr>
      <a:lvl3pPr algn="l" rtl="0" eaLnBrk="1" fontAlgn="base" hangingPunct="1">
        <a:spcBef>
          <a:spcPct val="0"/>
        </a:spcBef>
        <a:spcAft>
          <a:spcPct val="0"/>
        </a:spcAft>
        <a:defRPr sz="3000">
          <a:solidFill>
            <a:srgbClr val="595959"/>
          </a:solidFill>
          <a:latin typeface="Calibri" pitchFamily="34" charset="0"/>
          <a:ea typeface="Arial Unicode MS" panose="020B0604020202020204" pitchFamily="34" charset="-128"/>
          <a:cs typeface="Arial Unicode MS" panose="020B0604020202020204" pitchFamily="34" charset="-128"/>
        </a:defRPr>
      </a:lvl3pPr>
      <a:lvl4pPr algn="l" rtl="0" eaLnBrk="1" fontAlgn="base" hangingPunct="1">
        <a:spcBef>
          <a:spcPct val="0"/>
        </a:spcBef>
        <a:spcAft>
          <a:spcPct val="0"/>
        </a:spcAft>
        <a:defRPr sz="3000">
          <a:solidFill>
            <a:srgbClr val="595959"/>
          </a:solidFill>
          <a:latin typeface="Calibri" pitchFamily="34" charset="0"/>
          <a:ea typeface="Arial Unicode MS" panose="020B0604020202020204" pitchFamily="34" charset="-128"/>
          <a:cs typeface="Arial Unicode MS" panose="020B0604020202020204" pitchFamily="34" charset="-128"/>
        </a:defRPr>
      </a:lvl4pPr>
      <a:lvl5pPr algn="l" rtl="0" eaLnBrk="1" fontAlgn="base" hangingPunct="1">
        <a:spcBef>
          <a:spcPct val="0"/>
        </a:spcBef>
        <a:spcAft>
          <a:spcPct val="0"/>
        </a:spcAft>
        <a:defRPr sz="3000">
          <a:solidFill>
            <a:srgbClr val="595959"/>
          </a:solidFill>
          <a:latin typeface="Calibri" pitchFamily="34" charset="0"/>
          <a:ea typeface="Arial Unicode MS" panose="020B0604020202020204" pitchFamily="34" charset="-128"/>
          <a:cs typeface="Arial Unicode MS" panose="020B0604020202020204" pitchFamily="34" charset="-128"/>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Clr>
          <a:srgbClr val="105F9E"/>
        </a:buClr>
        <a:buFont typeface="Arial" panose="020B0604020202020204" pitchFamily="34" charset="0"/>
        <a:buChar char="•"/>
        <a:defRPr sz="2400" kern="1200">
          <a:solidFill>
            <a:srgbClr val="595959"/>
          </a:solidFill>
          <a:latin typeface="+mn-lt"/>
          <a:ea typeface="Arial Unicode MS" panose="020B0604020202020204" pitchFamily="34" charset="-128"/>
          <a:cs typeface="Arial Unicode MS" panose="020B0604020202020204" pitchFamily="34" charset="-128"/>
        </a:defRPr>
      </a:lvl1pPr>
      <a:lvl2pPr marL="557213" indent="-214313" algn="l" rtl="0" eaLnBrk="1" fontAlgn="base" hangingPunct="1">
        <a:spcBef>
          <a:spcPct val="20000"/>
        </a:spcBef>
        <a:spcAft>
          <a:spcPct val="0"/>
        </a:spcAft>
        <a:buClr>
          <a:srgbClr val="105F9E"/>
        </a:buClr>
        <a:buFont typeface="Wingdings" panose="05000000000000000000" pitchFamily="2" charset="2"/>
        <a:buChar char="§"/>
        <a:defRPr sz="2100" kern="1200">
          <a:solidFill>
            <a:srgbClr val="595959"/>
          </a:solidFill>
          <a:latin typeface="+mn-lt"/>
          <a:ea typeface="Arial Unicode MS" panose="020B0604020202020204" pitchFamily="34" charset="-128"/>
          <a:cs typeface="Arial Unicode MS" panose="020B0604020202020204" pitchFamily="34" charset="-128"/>
        </a:defRPr>
      </a:lvl2pPr>
      <a:lvl3pPr marL="857250" indent="-171450" algn="l" rtl="0" eaLnBrk="1" fontAlgn="base" hangingPunct="1">
        <a:spcBef>
          <a:spcPct val="20000"/>
        </a:spcBef>
        <a:spcAft>
          <a:spcPct val="0"/>
        </a:spcAft>
        <a:buClr>
          <a:srgbClr val="105F9E"/>
        </a:buClr>
        <a:buFont typeface="Arial" panose="020B0604020202020204" pitchFamily="34" charset="0"/>
        <a:buChar char="•"/>
        <a:defRPr sz="1800" kern="1200">
          <a:solidFill>
            <a:srgbClr val="595959"/>
          </a:solidFill>
          <a:latin typeface="+mn-lt"/>
          <a:ea typeface="Arial Unicode MS" panose="020B0604020202020204" pitchFamily="34" charset="-128"/>
          <a:cs typeface="Arial Unicode MS" panose="020B0604020202020204" pitchFamily="34" charset="-128"/>
        </a:defRPr>
      </a:lvl3pPr>
      <a:lvl4pPr marL="1200150" indent="-171450" algn="l" rtl="0" eaLnBrk="1" fontAlgn="base" hangingPunct="1">
        <a:spcBef>
          <a:spcPct val="20000"/>
        </a:spcBef>
        <a:spcAft>
          <a:spcPct val="0"/>
        </a:spcAft>
        <a:buClr>
          <a:srgbClr val="105F9E"/>
        </a:buClr>
        <a:buFont typeface="Arial" panose="020B0604020202020204" pitchFamily="34" charset="0"/>
        <a:buChar char="–"/>
        <a:defRPr sz="1500" kern="1200">
          <a:solidFill>
            <a:srgbClr val="595959"/>
          </a:solidFill>
          <a:latin typeface="+mn-lt"/>
          <a:ea typeface="Arial Unicode MS" panose="020B0604020202020204" pitchFamily="34" charset="-128"/>
          <a:cs typeface="Arial Unicode MS" panose="020B0604020202020204" pitchFamily="34" charset="-128"/>
        </a:defRPr>
      </a:lvl4pPr>
      <a:lvl5pPr marL="1543050" indent="-171450" algn="l" rtl="0" eaLnBrk="1" fontAlgn="base" hangingPunct="1">
        <a:spcBef>
          <a:spcPct val="20000"/>
        </a:spcBef>
        <a:spcAft>
          <a:spcPct val="0"/>
        </a:spcAft>
        <a:buClr>
          <a:srgbClr val="105F9E"/>
        </a:buClr>
        <a:buFont typeface="Arial" panose="020B0604020202020204" pitchFamily="34" charset="0"/>
        <a:buChar char="»"/>
        <a:defRPr sz="1500" kern="1200">
          <a:solidFill>
            <a:srgbClr val="595959"/>
          </a:solidFill>
          <a:latin typeface="+mn-lt"/>
          <a:ea typeface="Arial Unicode MS" panose="020B0604020202020204" pitchFamily="34" charset="-128"/>
          <a:cs typeface="Arial Unicode MS" panose="020B0604020202020204" pitchFamily="34" charset="-128"/>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1028" name="Picture 1" descr="bk2.pn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354767"/>
            <a:ext cx="2223114" cy="45719"/>
          </a:xfrm>
          <a:prstGeom prst="rect">
            <a:avLst/>
          </a:prstGeom>
          <a:solidFill>
            <a:srgbClr val="0065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2206627" y="6354767"/>
            <a:ext cx="2251075" cy="460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4422776" y="6354767"/>
            <a:ext cx="2212975" cy="45719"/>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6632575" y="6354767"/>
            <a:ext cx="2514600" cy="46037"/>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Shape 34"/>
          <p:cNvSpPr/>
          <p:nvPr/>
        </p:nvSpPr>
        <p:spPr>
          <a:xfrm>
            <a:off x="-192088" y="6551614"/>
            <a:ext cx="9144001" cy="12465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647700">
              <a:lnSpc>
                <a:spcPct val="120000"/>
              </a:lnSpc>
              <a:spcBef>
                <a:spcPts val="1700"/>
              </a:spcBef>
              <a:defRPr sz="4500">
                <a:solidFill>
                  <a:srgbClr val="656565"/>
                </a:solidFill>
                <a:latin typeface="Lato Light"/>
                <a:ea typeface="Lato Light"/>
                <a:cs typeface="Lato Light"/>
                <a:sym typeface="Lato Light"/>
              </a:defRPr>
            </a:lvl1pPr>
          </a:lstStyle>
          <a:p>
            <a:pPr algn="r">
              <a:defRPr sz="1800">
                <a:solidFill>
                  <a:srgbClr val="000000"/>
                </a:solidFill>
              </a:defRPr>
            </a:pPr>
            <a:r>
              <a:rPr lang="en-US" sz="675">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NJCleanEnergy.com</a:t>
            </a:r>
            <a:endParaRPr sz="675">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3" name="Picture 12"/>
          <p:cNvPicPr>
            <a:picLocks noChangeAspect="1"/>
          </p:cNvPicPr>
          <p:nvPr/>
        </p:nvPicPr>
        <p:blipFill rotWithShape="1">
          <a:blip r:embed="rId7"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16" name="Rectangle 15"/>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Slide Number Placeholder 5"/>
          <p:cNvSpPr>
            <a:spLocks noGrp="1"/>
          </p:cNvSpPr>
          <p:nvPr>
            <p:ph type="sldNum" sz="quarter" idx="4"/>
          </p:nvPr>
        </p:nvSpPr>
        <p:spPr>
          <a:xfrm>
            <a:off x="401638" y="6356354"/>
            <a:ext cx="2133600" cy="365125"/>
          </a:xfrm>
          <a:prstGeom prst="rect">
            <a:avLst/>
          </a:prstGeom>
        </p:spPr>
        <p:txBody>
          <a:bodyPr/>
          <a:lstStyle>
            <a:lvl1pPr>
              <a:defRPr/>
            </a:lvl1pPr>
          </a:lstStyle>
          <a:p>
            <a:pPr>
              <a:defRPr/>
            </a:pPr>
            <a:fld id="{96CB3796-FD62-45CD-8679-7E544C0C339E}" type="slidenum">
              <a:rPr lang="en-US"/>
              <a:pPr>
                <a:defRPr/>
              </a:pPr>
              <a:t>‹#›</a:t>
            </a:fld>
            <a:endParaRPr lang="en-US"/>
          </a:p>
        </p:txBody>
      </p:sp>
    </p:spTree>
    <p:extLst>
      <p:ext uri="{BB962C8B-B14F-4D97-AF65-F5344CB8AC3E}">
        <p14:creationId xmlns:p14="http://schemas.microsoft.com/office/powerpoint/2010/main" val="363120683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hf hdr="0" ftr="0" dt="0"/>
  <p:txStyles>
    <p:titleStyle>
      <a:lvl1pPr algn="l" rtl="0" eaLnBrk="1" fontAlgn="base" hangingPunct="1">
        <a:spcBef>
          <a:spcPct val="0"/>
        </a:spcBef>
        <a:spcAft>
          <a:spcPct val="0"/>
        </a:spcAft>
        <a:defRPr sz="3000" b="0" i="0" kern="1200">
          <a:solidFill>
            <a:schemeClr val="tx1">
              <a:lumMod val="65000"/>
              <a:lumOff val="35000"/>
            </a:schemeClr>
          </a:solidFill>
          <a:latin typeface="+mj-lt"/>
          <a:ea typeface="Arial Unicode MS" panose="020B0604020202020204" pitchFamily="34" charset="-128"/>
          <a:cs typeface="Arial Unicode MS" panose="020B0604020202020204" pitchFamily="34" charset="-128"/>
        </a:defRPr>
      </a:lvl1pPr>
      <a:lvl2pPr algn="ctr" rtl="0" eaLnBrk="1" fontAlgn="base" hangingPunct="1">
        <a:spcBef>
          <a:spcPct val="0"/>
        </a:spcBef>
        <a:spcAft>
          <a:spcPct val="0"/>
        </a:spcAft>
        <a:defRPr sz="33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33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33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3300">
          <a:solidFill>
            <a:schemeClr val="tx1"/>
          </a:solidFill>
          <a:latin typeface="Calibri" pitchFamily="34" charset="0"/>
          <a:ea typeface="ＭＳ Ｐゴシック" charset="0"/>
          <a:cs typeface="ＭＳ Ｐゴシック"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Clr>
          <a:srgbClr val="105F9E"/>
        </a:buClr>
        <a:buFont typeface="Arial" charset="0"/>
        <a:buChar char="•"/>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557213" indent="-214313" algn="l" rtl="0" eaLnBrk="1" fontAlgn="base" hangingPunct="1">
        <a:spcBef>
          <a:spcPct val="20000"/>
        </a:spcBef>
        <a:spcAft>
          <a:spcPct val="0"/>
        </a:spcAft>
        <a:buClr>
          <a:srgbClr val="105F9E"/>
        </a:buClr>
        <a:buFont typeface="Wingdings" charset="2"/>
        <a:buChar char="§"/>
        <a:defRPr sz="21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857250" indent="-171450" algn="l" rtl="0" eaLnBrk="1" fontAlgn="base" hangingPunct="1">
        <a:spcBef>
          <a:spcPct val="20000"/>
        </a:spcBef>
        <a:spcAft>
          <a:spcPct val="0"/>
        </a:spcAft>
        <a:buClr>
          <a:srgbClr val="105F9E"/>
        </a:buClr>
        <a:buFont typeface="Arial" charset="0"/>
        <a:buChar char="•"/>
        <a:defRPr sz="1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200150" indent="-171450" algn="l" rtl="0" eaLnBrk="1" fontAlgn="base" hangingPunct="1">
        <a:spcBef>
          <a:spcPct val="20000"/>
        </a:spcBef>
        <a:spcAft>
          <a:spcPct val="0"/>
        </a:spcAft>
        <a:buClr>
          <a:srgbClr val="105F9E"/>
        </a:buClr>
        <a:buFont typeface="Arial" charset="0"/>
        <a:buChar char="–"/>
        <a:defRPr sz="15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1543050" indent="-171450" algn="l" rtl="0" eaLnBrk="1" fontAlgn="base" hangingPunct="1">
        <a:spcBef>
          <a:spcPct val="20000"/>
        </a:spcBef>
        <a:spcAft>
          <a:spcPct val="0"/>
        </a:spcAft>
        <a:buClr>
          <a:srgbClr val="105F9E"/>
        </a:buClr>
        <a:buFont typeface="Arial" charset="0"/>
        <a:buChar char="»"/>
        <a:defRPr sz="15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law.justia.com/citations.html"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publicaccess.bpu.state.nj.us/CaseSummary.aspx?case_id=2110814"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nj.gov/bpu/newsroom/public/"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260" y="1668087"/>
            <a:ext cx="8772697" cy="1446550"/>
          </a:xfrm>
          <a:prstGeom prst="rect">
            <a:avLst/>
          </a:prstGeom>
          <a:noFill/>
        </p:spPr>
        <p:txBody>
          <a:bodyPr wrap="square" rtlCol="0">
            <a:spAutoFit/>
          </a:bodyPr>
          <a:lstStyle/>
          <a:p>
            <a:r>
              <a:rPr lang="en-US" sz="4400">
                <a:solidFill>
                  <a:schemeClr val="bg1"/>
                </a:solidFill>
              </a:rPr>
              <a:t>Solar Siting</a:t>
            </a:r>
          </a:p>
          <a:p>
            <a:r>
              <a:rPr lang="en-US" sz="4400">
                <a:solidFill>
                  <a:schemeClr val="bg1"/>
                </a:solidFill>
              </a:rPr>
              <a:t>Stakeholder Meeting #1</a:t>
            </a:r>
          </a:p>
        </p:txBody>
      </p:sp>
      <p:sp>
        <p:nvSpPr>
          <p:cNvPr id="4" name="TextBox 3"/>
          <p:cNvSpPr txBox="1"/>
          <p:nvPr/>
        </p:nvSpPr>
        <p:spPr>
          <a:xfrm>
            <a:off x="299259" y="3374967"/>
            <a:ext cx="3352800" cy="369332"/>
          </a:xfrm>
          <a:prstGeom prst="rect">
            <a:avLst/>
          </a:prstGeom>
          <a:noFill/>
        </p:spPr>
        <p:txBody>
          <a:bodyPr wrap="square" rtlCol="0">
            <a:spAutoFit/>
          </a:bodyPr>
          <a:lstStyle/>
          <a:p>
            <a:r>
              <a:rPr lang="en-US"/>
              <a:t>March 29, 2022</a:t>
            </a:r>
          </a:p>
        </p:txBody>
      </p:sp>
    </p:spTree>
    <p:extLst>
      <p:ext uri="{BB962C8B-B14F-4D97-AF65-F5344CB8AC3E}">
        <p14:creationId xmlns:p14="http://schemas.microsoft.com/office/powerpoint/2010/main" val="252745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The </a:t>
            </a:r>
            <a:r>
              <a:rPr lang="en-US" dirty="0"/>
              <a:t>Solar Act </a:t>
            </a:r>
            <a:r>
              <a:rPr lang="en-US" dirty="0" smtClean="0"/>
              <a:t>specifies </a:t>
            </a:r>
            <a:r>
              <a:rPr lang="en-US" dirty="0"/>
              <a:t>siting criteria for all grid supply solar facilities and net metered solar facilities greater than five </a:t>
            </a:r>
            <a:r>
              <a:rPr lang="en-US" dirty="0" smtClean="0"/>
              <a:t>megawatts</a:t>
            </a:r>
            <a:r>
              <a:rPr lang="en-US" dirty="0"/>
              <a:t>. (</a:t>
            </a:r>
            <a:r>
              <a:rPr lang="en-US" dirty="0" smtClean="0">
                <a:hlinkClick r:id="rId2"/>
              </a:rPr>
              <a:t>N.J. Stat. </a:t>
            </a:r>
            <a:r>
              <a:rPr lang="en-US" dirty="0">
                <a:hlinkClick r:id="rId2"/>
              </a:rPr>
              <a:t>§ 48:3-119 (2021</a:t>
            </a:r>
            <a:r>
              <a:rPr lang="en-US" dirty="0" smtClean="0">
                <a:hlinkClick r:id="rId2"/>
              </a:rPr>
              <a:t>)</a:t>
            </a:r>
            <a:r>
              <a:rPr lang="en-US" dirty="0" smtClean="0"/>
              <a:t>)</a:t>
            </a:r>
          </a:p>
          <a:p>
            <a:pPr marL="0" indent="0">
              <a:buNone/>
            </a:pPr>
            <a:endParaRPr lang="en-US" dirty="0"/>
          </a:p>
          <a:p>
            <a:pPr marL="0" indent="0">
              <a:buNone/>
            </a:pPr>
            <a:r>
              <a:rPr lang="en-US" dirty="0"/>
              <a:t>As </a:t>
            </a:r>
            <a:r>
              <a:rPr lang="en-US" dirty="0" smtClean="0"/>
              <a:t>the Solar Act directs, NJBPU Staff </a:t>
            </a:r>
            <a:r>
              <a:rPr lang="en-US" dirty="0"/>
              <a:t>has consulted with the </a:t>
            </a:r>
            <a:r>
              <a:rPr lang="en-US" dirty="0" smtClean="0"/>
              <a:t>New Jersey Department </a:t>
            </a:r>
            <a:r>
              <a:rPr lang="en-US" dirty="0"/>
              <a:t>of Environmental </a:t>
            </a:r>
            <a:r>
              <a:rPr lang="en-US" dirty="0" smtClean="0"/>
              <a:t>Protection (“DEP”), the New Jersey Department </a:t>
            </a:r>
            <a:r>
              <a:rPr lang="en-US" dirty="0"/>
              <a:t>of </a:t>
            </a:r>
            <a:r>
              <a:rPr lang="en-US" dirty="0" smtClean="0"/>
              <a:t>Agriculture, </a:t>
            </a:r>
            <a:r>
              <a:rPr lang="en-US" dirty="0"/>
              <a:t>and the </a:t>
            </a:r>
            <a:r>
              <a:rPr lang="en-US" dirty="0" smtClean="0"/>
              <a:t/>
            </a:r>
            <a:br>
              <a:rPr lang="en-US" dirty="0" smtClean="0"/>
            </a:br>
            <a:r>
              <a:rPr lang="en-US" dirty="0" smtClean="0"/>
              <a:t>State Agriculture </a:t>
            </a:r>
            <a:r>
              <a:rPr lang="en-US" dirty="0"/>
              <a:t>Development Committee </a:t>
            </a:r>
            <a:r>
              <a:rPr lang="en-US" dirty="0" smtClean="0"/>
              <a:t>(“SADC”) to </a:t>
            </a:r>
            <a:r>
              <a:rPr lang="en-US" dirty="0"/>
              <a:t>develop recommendations for implementing the statute.</a:t>
            </a:r>
          </a:p>
        </p:txBody>
      </p:sp>
      <p:sp>
        <p:nvSpPr>
          <p:cNvPr id="3" name="Title 2"/>
          <p:cNvSpPr>
            <a:spLocks noGrp="1"/>
          </p:cNvSpPr>
          <p:nvPr>
            <p:ph type="title"/>
          </p:nvPr>
        </p:nvSpPr>
        <p:spPr/>
        <p:txBody>
          <a:bodyPr/>
          <a:lstStyle/>
          <a:p>
            <a:r>
              <a:rPr lang="en-US"/>
              <a:t>Siting Background</a:t>
            </a:r>
          </a:p>
        </p:txBody>
      </p:sp>
      <p:sp>
        <p:nvSpPr>
          <p:cNvPr id="4" name="Slide Number Placeholder 3"/>
          <p:cNvSpPr>
            <a:spLocks noGrp="1"/>
          </p:cNvSpPr>
          <p:nvPr>
            <p:ph type="sldNum" sz="quarter" idx="12"/>
          </p:nvPr>
        </p:nvSpPr>
        <p:spPr/>
        <p:txBody>
          <a:bodyPr/>
          <a:lstStyle/>
          <a:p>
            <a:fld id="{F8ED121B-78EE-4450-B27A-F0EF0E10A12A}" type="slidenum">
              <a:rPr lang="en-US" smtClean="0"/>
              <a:pPr/>
              <a:t>10</a:t>
            </a:fld>
            <a:endParaRPr lang="en-US"/>
          </a:p>
        </p:txBody>
      </p:sp>
    </p:spTree>
    <p:extLst>
      <p:ext uri="{BB962C8B-B14F-4D97-AF65-F5344CB8AC3E}">
        <p14:creationId xmlns:p14="http://schemas.microsoft.com/office/powerpoint/2010/main" val="4281951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Siting criteria to apply to all grid supply projects, as well as </a:t>
            </a:r>
            <a:r>
              <a:rPr lang="en-US" dirty="0" smtClean="0"/>
              <a:t>net metered </a:t>
            </a:r>
            <a:r>
              <a:rPr lang="en-US" dirty="0"/>
              <a:t>non-residential projects greater than 5 </a:t>
            </a:r>
            <a:r>
              <a:rPr lang="en-US" dirty="0" err="1"/>
              <a:t>MWdc</a:t>
            </a:r>
            <a:r>
              <a:rPr lang="en-US" dirty="0"/>
              <a:t> that intend to connect to the electric grid in NJ.</a:t>
            </a:r>
          </a:p>
          <a:p>
            <a:r>
              <a:rPr lang="en-US" u="sng" dirty="0" smtClean="0"/>
              <a:t>All</a:t>
            </a:r>
            <a:r>
              <a:rPr lang="en-US" dirty="0" smtClean="0"/>
              <a:t> projects </a:t>
            </a:r>
            <a:r>
              <a:rPr lang="en-US" dirty="0"/>
              <a:t>would be required to register under the CSI program. Projects not seeking an </a:t>
            </a:r>
            <a:r>
              <a:rPr lang="en-US" dirty="0" smtClean="0"/>
              <a:t>incentive </a:t>
            </a:r>
            <a:r>
              <a:rPr lang="en-US" dirty="0"/>
              <a:t>would have to register with a $0 bid.</a:t>
            </a:r>
          </a:p>
        </p:txBody>
      </p:sp>
      <p:sp>
        <p:nvSpPr>
          <p:cNvPr id="3" name="Title 2"/>
          <p:cNvSpPr>
            <a:spLocks noGrp="1"/>
          </p:cNvSpPr>
          <p:nvPr>
            <p:ph type="title"/>
          </p:nvPr>
        </p:nvSpPr>
        <p:spPr/>
        <p:txBody>
          <a:bodyPr/>
          <a:lstStyle/>
          <a:p>
            <a:r>
              <a:rPr lang="en-US"/>
              <a:t>Applicability of Siting Criteria</a:t>
            </a:r>
          </a:p>
        </p:txBody>
      </p:sp>
      <p:sp>
        <p:nvSpPr>
          <p:cNvPr id="4" name="Slide Number Placeholder 3"/>
          <p:cNvSpPr>
            <a:spLocks noGrp="1"/>
          </p:cNvSpPr>
          <p:nvPr>
            <p:ph type="sldNum" sz="quarter" idx="12"/>
          </p:nvPr>
        </p:nvSpPr>
        <p:spPr/>
        <p:txBody>
          <a:bodyPr/>
          <a:lstStyle/>
          <a:p>
            <a:fld id="{F8ED121B-78EE-4450-B27A-F0EF0E10A12A}" type="slidenum">
              <a:rPr lang="en-US" smtClean="0"/>
              <a:pPr/>
              <a:t>11</a:t>
            </a:fld>
            <a:endParaRPr lang="en-US"/>
          </a:p>
        </p:txBody>
      </p:sp>
    </p:spTree>
    <p:extLst>
      <p:ext uri="{BB962C8B-B14F-4D97-AF65-F5344CB8AC3E}">
        <p14:creationId xmlns:p14="http://schemas.microsoft.com/office/powerpoint/2010/main" val="1251388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The </a:t>
            </a:r>
            <a:r>
              <a:rPr lang="en-US" dirty="0" smtClean="0"/>
              <a:t>Solar Act </a:t>
            </a:r>
            <a:r>
              <a:rPr lang="en-US" dirty="0"/>
              <a:t>recognizes 4 categories of solar siting:</a:t>
            </a:r>
          </a:p>
          <a:p>
            <a:pPr marL="457200" indent="-457200">
              <a:buFont typeface="+mj-lt"/>
              <a:buAutoNum type="arabicPeriod"/>
            </a:pPr>
            <a:r>
              <a:rPr lang="en-US" dirty="0"/>
              <a:t>Siting where solar is prohibited outright</a:t>
            </a:r>
          </a:p>
          <a:p>
            <a:pPr marL="457200" indent="-457200">
              <a:buFont typeface="+mj-lt"/>
              <a:buAutoNum type="arabicPeriod"/>
            </a:pPr>
            <a:r>
              <a:rPr lang="en-US" dirty="0"/>
              <a:t>Siting where solar requires a waiver from the </a:t>
            </a:r>
            <a:r>
              <a:rPr lang="en-US" dirty="0" smtClean="0"/>
              <a:t>Board</a:t>
            </a:r>
          </a:p>
          <a:p>
            <a:pPr marL="457200" indent="-457200">
              <a:buFont typeface="+mj-lt"/>
              <a:buAutoNum type="arabicPeriod"/>
            </a:pPr>
            <a:r>
              <a:rPr lang="en-US" dirty="0" smtClean="0"/>
              <a:t>Siting </a:t>
            </a:r>
            <a:r>
              <a:rPr lang="en-US" dirty="0"/>
              <a:t>subject to caps</a:t>
            </a:r>
          </a:p>
          <a:p>
            <a:pPr marL="457200" indent="-457200">
              <a:buFont typeface="+mj-lt"/>
              <a:buAutoNum type="arabicPeriod"/>
            </a:pPr>
            <a:r>
              <a:rPr lang="en-US" dirty="0"/>
              <a:t>Unrestricted siting</a:t>
            </a:r>
          </a:p>
          <a:p>
            <a:pPr marL="457200" indent="-457200">
              <a:buFont typeface="+mj-lt"/>
              <a:buAutoNum type="arabicPeriod"/>
            </a:pPr>
            <a:endParaRPr lang="en-US" dirty="0"/>
          </a:p>
          <a:p>
            <a:pPr marL="0" indent="0">
              <a:buNone/>
            </a:pPr>
            <a:r>
              <a:rPr lang="en-US" dirty="0"/>
              <a:t>Note that all siting not explicitly covered under </a:t>
            </a:r>
            <a:r>
              <a:rPr lang="en-US" dirty="0" smtClean="0"/>
              <a:t>categories1-3 </a:t>
            </a:r>
            <a:r>
              <a:rPr lang="en-US" dirty="0"/>
              <a:t>automatically falls under category 4, and is therefore not subject to </a:t>
            </a:r>
            <a:r>
              <a:rPr lang="en-US" dirty="0" smtClean="0"/>
              <a:t>siting restrictions as proposed for </a:t>
            </a:r>
            <a:r>
              <a:rPr lang="en-US" dirty="0"/>
              <a:t>the purposes of this program. Local permitting and other restrictions still apply.</a:t>
            </a:r>
            <a:br>
              <a:rPr lang="en-US" dirty="0"/>
            </a:br>
            <a:endParaRPr lang="en-US" dirty="0"/>
          </a:p>
        </p:txBody>
      </p:sp>
      <p:sp>
        <p:nvSpPr>
          <p:cNvPr id="3" name="Title 2"/>
          <p:cNvSpPr>
            <a:spLocks noGrp="1"/>
          </p:cNvSpPr>
          <p:nvPr>
            <p:ph type="title"/>
          </p:nvPr>
        </p:nvSpPr>
        <p:spPr/>
        <p:txBody>
          <a:bodyPr/>
          <a:lstStyle/>
          <a:p>
            <a:r>
              <a:rPr lang="en-US"/>
              <a:t>Siting Categories</a:t>
            </a:r>
          </a:p>
        </p:txBody>
      </p:sp>
      <p:sp>
        <p:nvSpPr>
          <p:cNvPr id="4" name="Slide Number Placeholder 3"/>
          <p:cNvSpPr>
            <a:spLocks noGrp="1"/>
          </p:cNvSpPr>
          <p:nvPr>
            <p:ph type="sldNum" sz="quarter" idx="12"/>
          </p:nvPr>
        </p:nvSpPr>
        <p:spPr/>
        <p:txBody>
          <a:bodyPr/>
          <a:lstStyle/>
          <a:p>
            <a:fld id="{F8ED121B-78EE-4450-B27A-F0EF0E10A12A}" type="slidenum">
              <a:rPr lang="en-US" smtClean="0"/>
              <a:pPr/>
              <a:t>12</a:t>
            </a:fld>
            <a:endParaRPr lang="en-US"/>
          </a:p>
        </p:txBody>
      </p:sp>
    </p:spTree>
    <p:extLst>
      <p:ext uri="{BB962C8B-B14F-4D97-AF65-F5344CB8AC3E}">
        <p14:creationId xmlns:p14="http://schemas.microsoft.com/office/powerpoint/2010/main" val="1078409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Preserved farmland, except allowed under </a:t>
            </a:r>
            <a:r>
              <a:rPr lang="en-US" dirty="0" smtClean="0"/>
              <a:t>N.J.S.A. 4:1C-32.4 </a:t>
            </a:r>
            <a:r>
              <a:rPr lang="en-US" i="1" dirty="0"/>
              <a:t>et </a:t>
            </a:r>
            <a:r>
              <a:rPr lang="en-US" i="1" dirty="0" smtClean="0"/>
              <a:t>seq.</a:t>
            </a:r>
            <a:endParaRPr lang="en-US" i="1" dirty="0"/>
          </a:p>
          <a:p>
            <a:r>
              <a:rPr lang="en-US" dirty="0"/>
              <a:t>Projects that would exceed five percent of unpreserved land containing prime agricultural soils and soils of Statewide importance located within any county’s </a:t>
            </a:r>
            <a:r>
              <a:rPr lang="en-US" dirty="0" smtClean="0"/>
              <a:t>Agricultural </a:t>
            </a:r>
            <a:r>
              <a:rPr lang="en-US" dirty="0"/>
              <a:t>Development Area (“ADA”)</a:t>
            </a:r>
          </a:p>
          <a:p>
            <a:pPr lvl="1">
              <a:buFont typeface="Wingdings" panose="05000000000000000000" pitchFamily="2" charset="2"/>
              <a:buChar char="Ø"/>
            </a:pPr>
            <a:r>
              <a:rPr lang="en-US" dirty="0"/>
              <a:t>See Category 3</a:t>
            </a:r>
          </a:p>
        </p:txBody>
      </p:sp>
      <p:sp>
        <p:nvSpPr>
          <p:cNvPr id="3" name="Title 2"/>
          <p:cNvSpPr>
            <a:spLocks noGrp="1"/>
          </p:cNvSpPr>
          <p:nvPr>
            <p:ph type="title"/>
          </p:nvPr>
        </p:nvSpPr>
        <p:spPr/>
        <p:txBody>
          <a:bodyPr/>
          <a:lstStyle/>
          <a:p>
            <a:r>
              <a:rPr lang="en-US"/>
              <a:t>Category 1: Outright Prohibition</a:t>
            </a:r>
          </a:p>
        </p:txBody>
      </p:sp>
      <p:sp>
        <p:nvSpPr>
          <p:cNvPr id="4" name="Slide Number Placeholder 3"/>
          <p:cNvSpPr>
            <a:spLocks noGrp="1"/>
          </p:cNvSpPr>
          <p:nvPr>
            <p:ph type="sldNum" sz="quarter" idx="12"/>
          </p:nvPr>
        </p:nvSpPr>
        <p:spPr/>
        <p:txBody>
          <a:bodyPr/>
          <a:lstStyle/>
          <a:p>
            <a:fld id="{F8ED121B-78EE-4450-B27A-F0EF0E10A12A}" type="slidenum">
              <a:rPr lang="en-US" smtClean="0"/>
              <a:pPr/>
              <a:t>13</a:t>
            </a:fld>
            <a:endParaRPr lang="en-US"/>
          </a:p>
        </p:txBody>
      </p:sp>
    </p:spTree>
    <p:extLst>
      <p:ext uri="{BB962C8B-B14F-4D97-AF65-F5344CB8AC3E}">
        <p14:creationId xmlns:p14="http://schemas.microsoft.com/office/powerpoint/2010/main" val="1565278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638300"/>
            <a:ext cx="7886700" cy="4240517"/>
          </a:xfrm>
        </p:spPr>
        <p:txBody>
          <a:bodyPr/>
          <a:lstStyle/>
          <a:p>
            <a:r>
              <a:rPr lang="en-US" dirty="0"/>
              <a:t>Land preserved under the Green Acres Program</a:t>
            </a:r>
          </a:p>
          <a:p>
            <a:r>
              <a:rPr lang="en-US" dirty="0"/>
              <a:t>Land located within the preservation area of the pinelands area</a:t>
            </a:r>
          </a:p>
          <a:p>
            <a:r>
              <a:rPr lang="en-US" dirty="0"/>
              <a:t>Land designated as forest area in the pinelands comprehensive management plan</a:t>
            </a:r>
          </a:p>
          <a:p>
            <a:r>
              <a:rPr lang="en-US" dirty="0"/>
              <a:t>Land located within the Highlands preservation area</a:t>
            </a:r>
          </a:p>
          <a:p>
            <a:r>
              <a:rPr lang="en-US" dirty="0"/>
              <a:t>Land designated as freshwater wetlands or coastal wetlands</a:t>
            </a:r>
          </a:p>
          <a:p>
            <a:r>
              <a:rPr lang="en-US" dirty="0"/>
              <a:t>Forested lands</a:t>
            </a:r>
          </a:p>
          <a:p>
            <a:r>
              <a:rPr lang="en-US" dirty="0"/>
              <a:t>Projects that would exceed two and a half percent of NJ land containing prime agricultural soils and soils of Statewide importance located within any </a:t>
            </a:r>
            <a:r>
              <a:rPr lang="en-US" dirty="0" smtClean="0"/>
              <a:t>ADA</a:t>
            </a:r>
            <a:endParaRPr lang="en-US" dirty="0"/>
          </a:p>
          <a:p>
            <a:pPr lvl="1">
              <a:buFont typeface="Wingdings" panose="05000000000000000000" pitchFamily="2" charset="2"/>
              <a:buChar char="Ø"/>
            </a:pPr>
            <a:r>
              <a:rPr lang="en-US" dirty="0"/>
              <a:t>See Category 3</a:t>
            </a:r>
          </a:p>
          <a:p>
            <a:pPr marL="0" indent="0">
              <a:buNone/>
            </a:pPr>
            <a:endParaRPr lang="en-US" dirty="0"/>
          </a:p>
          <a:p>
            <a:endParaRPr lang="en-US" dirty="0"/>
          </a:p>
        </p:txBody>
      </p:sp>
      <p:sp>
        <p:nvSpPr>
          <p:cNvPr id="3" name="Title 2"/>
          <p:cNvSpPr>
            <a:spLocks noGrp="1"/>
          </p:cNvSpPr>
          <p:nvPr>
            <p:ph type="title"/>
          </p:nvPr>
        </p:nvSpPr>
        <p:spPr/>
        <p:txBody>
          <a:bodyPr/>
          <a:lstStyle/>
          <a:p>
            <a:r>
              <a:rPr lang="en-US"/>
              <a:t>Category 2: Siting requiring a waiver</a:t>
            </a:r>
          </a:p>
        </p:txBody>
      </p:sp>
      <p:sp>
        <p:nvSpPr>
          <p:cNvPr id="4" name="Slide Number Placeholder 3"/>
          <p:cNvSpPr>
            <a:spLocks noGrp="1"/>
          </p:cNvSpPr>
          <p:nvPr>
            <p:ph type="sldNum" sz="quarter" idx="12"/>
          </p:nvPr>
        </p:nvSpPr>
        <p:spPr/>
        <p:txBody>
          <a:bodyPr/>
          <a:lstStyle/>
          <a:p>
            <a:fld id="{F8ED121B-78EE-4450-B27A-F0EF0E10A12A}" type="slidenum">
              <a:rPr lang="en-US" smtClean="0"/>
              <a:pPr/>
              <a:t>14</a:t>
            </a:fld>
            <a:endParaRPr lang="en-US"/>
          </a:p>
        </p:txBody>
      </p:sp>
    </p:spTree>
    <p:extLst>
      <p:ext uri="{BB962C8B-B14F-4D97-AF65-F5344CB8AC3E}">
        <p14:creationId xmlns:p14="http://schemas.microsoft.com/office/powerpoint/2010/main" val="1614740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Farmland located in </a:t>
            </a:r>
            <a:r>
              <a:rPr lang="en-US" dirty="0" smtClean="0"/>
              <a:t>any ADA on </a:t>
            </a:r>
            <a:r>
              <a:rPr lang="en-US" dirty="0"/>
              <a:t>prime soils and soils of Statewide importance</a:t>
            </a:r>
          </a:p>
          <a:p>
            <a:pPr marL="0" indent="0">
              <a:buNone/>
            </a:pPr>
            <a:endParaRPr lang="en-US" dirty="0"/>
          </a:p>
          <a:p>
            <a:pPr marL="0" indent="0">
              <a:buNone/>
            </a:pPr>
            <a:r>
              <a:rPr lang="en-US" dirty="0"/>
              <a:t>Subject to:</a:t>
            </a:r>
          </a:p>
          <a:p>
            <a:r>
              <a:rPr lang="en-US" dirty="0"/>
              <a:t>2.5% Statewide Threshold, above which a waiver is required</a:t>
            </a:r>
          </a:p>
          <a:p>
            <a:r>
              <a:rPr lang="en-US" dirty="0"/>
              <a:t>Per county 5% County Concentration limit, counting only unpreserved land, above which solar construction is prohibited</a:t>
            </a:r>
          </a:p>
        </p:txBody>
      </p:sp>
      <p:sp>
        <p:nvSpPr>
          <p:cNvPr id="3" name="Title 2"/>
          <p:cNvSpPr>
            <a:spLocks noGrp="1"/>
          </p:cNvSpPr>
          <p:nvPr>
            <p:ph type="title"/>
          </p:nvPr>
        </p:nvSpPr>
        <p:spPr/>
        <p:txBody>
          <a:bodyPr/>
          <a:lstStyle/>
          <a:p>
            <a:r>
              <a:rPr lang="en-US"/>
              <a:t>Category 3: Siting subject to Caps</a:t>
            </a:r>
          </a:p>
        </p:txBody>
      </p:sp>
      <p:sp>
        <p:nvSpPr>
          <p:cNvPr id="4" name="Slide Number Placeholder 3"/>
          <p:cNvSpPr>
            <a:spLocks noGrp="1"/>
          </p:cNvSpPr>
          <p:nvPr>
            <p:ph type="sldNum" sz="quarter" idx="12"/>
          </p:nvPr>
        </p:nvSpPr>
        <p:spPr/>
        <p:txBody>
          <a:bodyPr/>
          <a:lstStyle/>
          <a:p>
            <a:fld id="{F8ED121B-78EE-4450-B27A-F0EF0E10A12A}" type="slidenum">
              <a:rPr lang="en-US" smtClean="0"/>
              <a:pPr/>
              <a:t>15</a:t>
            </a:fld>
            <a:endParaRPr lang="en-US"/>
          </a:p>
        </p:txBody>
      </p:sp>
    </p:spTree>
    <p:extLst>
      <p:ext uri="{BB962C8B-B14F-4D97-AF65-F5344CB8AC3E}">
        <p14:creationId xmlns:p14="http://schemas.microsoft.com/office/powerpoint/2010/main" val="3284728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All land not explicitly covered under categories 1-3</a:t>
            </a:r>
          </a:p>
          <a:p>
            <a:endParaRPr lang="en-US" sz="2400" dirty="0"/>
          </a:p>
          <a:p>
            <a:r>
              <a:rPr lang="en-US" sz="2300" dirty="0"/>
              <a:t>Examples:</a:t>
            </a:r>
          </a:p>
          <a:p>
            <a:pPr lvl="1"/>
            <a:r>
              <a:rPr lang="en-US" sz="2300" dirty="0"/>
              <a:t>All land not in the areas requiring a waiver, with a </a:t>
            </a:r>
            <a:r>
              <a:rPr lang="en-US" sz="2300" dirty="0" smtClean="0"/>
              <a:t>Land Use / Land Cover (“LULC”) classification </a:t>
            </a:r>
            <a:r>
              <a:rPr lang="en-US" sz="2300" dirty="0"/>
              <a:t>in the DEP modified Anderson Classification system other than</a:t>
            </a:r>
          </a:p>
          <a:p>
            <a:pPr lvl="2"/>
            <a:r>
              <a:rPr lang="en-US" sz="1800" dirty="0"/>
              <a:t>Agricultural lands: 2000 series </a:t>
            </a:r>
          </a:p>
          <a:p>
            <a:pPr lvl="2"/>
            <a:r>
              <a:rPr lang="en-US" sz="1800" dirty="0"/>
              <a:t>Forested lands: 4000 series</a:t>
            </a:r>
          </a:p>
          <a:p>
            <a:pPr lvl="2"/>
            <a:r>
              <a:rPr lang="en-US" sz="1800" dirty="0"/>
              <a:t>Wetlands: 6000 series</a:t>
            </a:r>
          </a:p>
          <a:p>
            <a:pPr lvl="1"/>
            <a:r>
              <a:rPr lang="en-US" sz="2300" dirty="0"/>
              <a:t>Agricultural land outside ADAs</a:t>
            </a:r>
          </a:p>
        </p:txBody>
      </p:sp>
      <p:sp>
        <p:nvSpPr>
          <p:cNvPr id="3" name="Title 2"/>
          <p:cNvSpPr>
            <a:spLocks noGrp="1"/>
          </p:cNvSpPr>
          <p:nvPr>
            <p:ph type="title"/>
          </p:nvPr>
        </p:nvSpPr>
        <p:spPr/>
        <p:txBody>
          <a:bodyPr/>
          <a:lstStyle/>
          <a:p>
            <a:r>
              <a:rPr lang="en-US"/>
              <a:t>Category 4: Unrestricted siting</a:t>
            </a:r>
          </a:p>
        </p:txBody>
      </p:sp>
      <p:sp>
        <p:nvSpPr>
          <p:cNvPr id="4" name="Slide Number Placeholder 3"/>
          <p:cNvSpPr>
            <a:spLocks noGrp="1"/>
          </p:cNvSpPr>
          <p:nvPr>
            <p:ph type="sldNum" sz="quarter" idx="12"/>
          </p:nvPr>
        </p:nvSpPr>
        <p:spPr/>
        <p:txBody>
          <a:bodyPr/>
          <a:lstStyle/>
          <a:p>
            <a:fld id="{F8ED121B-78EE-4450-B27A-F0EF0E10A12A}" type="slidenum">
              <a:rPr lang="en-US" smtClean="0"/>
              <a:pPr/>
              <a:t>16</a:t>
            </a:fld>
            <a:endParaRPr lang="en-US"/>
          </a:p>
        </p:txBody>
      </p:sp>
    </p:spTree>
    <p:extLst>
      <p:ext uri="{BB962C8B-B14F-4D97-AF65-F5344CB8AC3E}">
        <p14:creationId xmlns:p14="http://schemas.microsoft.com/office/powerpoint/2010/main" val="4042862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ADA.jpg">
            <a:extLst>
              <a:ext uri="{FF2B5EF4-FFF2-40B4-BE49-F238E27FC236}">
                <a16:creationId xmlns:a16="http://schemas.microsoft.com/office/drawing/2014/main" id="{BE77BD02-39AA-440A-A80B-C1ECB9DF5306}"/>
              </a:ext>
            </a:extLst>
          </p:cNvPr>
          <p:cNvPicPr>
            <a:picLocks noChangeAspect="1"/>
          </p:cNvPicPr>
          <p:nvPr/>
        </p:nvPicPr>
        <p:blipFill>
          <a:blip r:embed="rId2"/>
          <a:stretch>
            <a:fillRect/>
          </a:stretch>
        </p:blipFill>
        <p:spPr>
          <a:xfrm>
            <a:off x="4520242" y="1421075"/>
            <a:ext cx="4088920" cy="52925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p:txBody>
          <a:bodyPr/>
          <a:lstStyle/>
          <a:p>
            <a:r>
              <a:rPr lang="en-US" dirty="0"/>
              <a:t>Example of determining land subject to caps</a:t>
            </a:r>
          </a:p>
        </p:txBody>
      </p:sp>
      <p:pic>
        <p:nvPicPr>
          <p:cNvPr id="5" name="Picture 5" descr="ADA2.jpg">
            <a:extLst>
              <a:ext uri="{FF2B5EF4-FFF2-40B4-BE49-F238E27FC236}">
                <a16:creationId xmlns:a16="http://schemas.microsoft.com/office/drawing/2014/main" id="{8A7E0181-E37B-459F-9B17-F76ACDC57ED8}"/>
              </a:ext>
            </a:extLst>
          </p:cNvPr>
          <p:cNvPicPr>
            <a:picLocks noChangeAspect="1"/>
          </p:cNvPicPr>
          <p:nvPr/>
        </p:nvPicPr>
        <p:blipFill rotWithShape="1">
          <a:blip r:embed="rId3"/>
          <a:srcRect t="6840" r="-224" b="236"/>
          <a:stretch/>
        </p:blipFill>
        <p:spPr>
          <a:xfrm>
            <a:off x="442519" y="1842740"/>
            <a:ext cx="3442989" cy="4127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6" name="Straight Arrow Connector 5">
            <a:extLst>
              <a:ext uri="{FF2B5EF4-FFF2-40B4-BE49-F238E27FC236}">
                <a16:creationId xmlns:a16="http://schemas.microsoft.com/office/drawing/2014/main" id="{668EF512-9D1A-48E6-B3CA-50908E1D9976}"/>
              </a:ext>
            </a:extLst>
          </p:cNvPr>
          <p:cNvCxnSpPr/>
          <p:nvPr/>
        </p:nvCxnSpPr>
        <p:spPr>
          <a:xfrm>
            <a:off x="3915562" y="1881232"/>
            <a:ext cx="964733" cy="272642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78E068F-6350-45EC-922F-59F5F4FEE4E5}"/>
              </a:ext>
            </a:extLst>
          </p:cNvPr>
          <p:cNvCxnSpPr>
            <a:cxnSpLocks/>
          </p:cNvCxnSpPr>
          <p:nvPr/>
        </p:nvCxnSpPr>
        <p:spPr>
          <a:xfrm>
            <a:off x="3957507" y="5939406"/>
            <a:ext cx="1017164" cy="10486"/>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7912A4D-83D4-44E7-888A-CCB695FDA4AC}"/>
              </a:ext>
            </a:extLst>
          </p:cNvPr>
          <p:cNvSpPr/>
          <p:nvPr/>
        </p:nvSpPr>
        <p:spPr>
          <a:xfrm>
            <a:off x="4886849" y="4572263"/>
            <a:ext cx="1593908" cy="13946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F8ED121B-78EE-4450-B27A-F0EF0E10A12A}" type="slidenum">
              <a:rPr lang="en-US" smtClean="0"/>
              <a:pPr/>
              <a:t>17</a:t>
            </a:fld>
            <a:endParaRPr lang="en-US"/>
          </a:p>
        </p:txBody>
      </p:sp>
    </p:spTree>
    <p:extLst>
      <p:ext uri="{BB962C8B-B14F-4D97-AF65-F5344CB8AC3E}">
        <p14:creationId xmlns:p14="http://schemas.microsoft.com/office/powerpoint/2010/main" val="2781475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DA_AG.jpg">
            <a:extLst>
              <a:ext uri="{FF2B5EF4-FFF2-40B4-BE49-F238E27FC236}">
                <a16:creationId xmlns:a16="http://schemas.microsoft.com/office/drawing/2014/main" id="{8D15BD30-D604-4063-9794-05290E60599F}"/>
              </a:ext>
            </a:extLst>
          </p:cNvPr>
          <p:cNvPicPr>
            <a:picLocks noChangeAspect="1"/>
          </p:cNvPicPr>
          <p:nvPr/>
        </p:nvPicPr>
        <p:blipFill>
          <a:blip r:embed="rId2"/>
          <a:stretch>
            <a:fillRect/>
          </a:stretch>
        </p:blipFill>
        <p:spPr>
          <a:xfrm>
            <a:off x="4675517" y="1421075"/>
            <a:ext cx="4123426" cy="53356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p:txBody>
          <a:bodyPr/>
          <a:lstStyle/>
          <a:p>
            <a:r>
              <a:rPr lang="en-US"/>
              <a:t>Example of determining land subject to caps</a:t>
            </a:r>
          </a:p>
        </p:txBody>
      </p:sp>
      <p:sp>
        <p:nvSpPr>
          <p:cNvPr id="11" name="Rectangle 10">
            <a:extLst>
              <a:ext uri="{FF2B5EF4-FFF2-40B4-BE49-F238E27FC236}">
                <a16:creationId xmlns:a16="http://schemas.microsoft.com/office/drawing/2014/main" id="{3BC66A23-5C48-4311-9D98-AE765ABA9A51}"/>
              </a:ext>
            </a:extLst>
          </p:cNvPr>
          <p:cNvSpPr/>
          <p:nvPr/>
        </p:nvSpPr>
        <p:spPr>
          <a:xfrm>
            <a:off x="5144692" y="4834695"/>
            <a:ext cx="1373697" cy="10905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6A52082B-3FD2-4530-9BDE-48308C741AC3}"/>
              </a:ext>
            </a:extLst>
          </p:cNvPr>
          <p:cNvCxnSpPr/>
          <p:nvPr/>
        </p:nvCxnSpPr>
        <p:spPr>
          <a:xfrm>
            <a:off x="3902028" y="1829474"/>
            <a:ext cx="1247267" cy="3027077"/>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7DAAB84-C687-4168-A602-4EBF72FE07EF}"/>
              </a:ext>
            </a:extLst>
          </p:cNvPr>
          <p:cNvCxnSpPr>
            <a:cxnSpLocks/>
          </p:cNvCxnSpPr>
          <p:nvPr/>
        </p:nvCxnSpPr>
        <p:spPr>
          <a:xfrm flipV="1">
            <a:off x="3886637" y="5923616"/>
            <a:ext cx="1256408" cy="67548"/>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5" descr="ADA_AG2.jpg">
            <a:extLst>
              <a:ext uri="{FF2B5EF4-FFF2-40B4-BE49-F238E27FC236}">
                <a16:creationId xmlns:a16="http://schemas.microsoft.com/office/drawing/2014/main" id="{7364CF6B-5683-41B8-BD0F-D470FDD9C149}"/>
              </a:ext>
            </a:extLst>
          </p:cNvPr>
          <p:cNvPicPr>
            <a:picLocks noChangeAspect="1"/>
          </p:cNvPicPr>
          <p:nvPr/>
        </p:nvPicPr>
        <p:blipFill rotWithShape="1">
          <a:blip r:embed="rId3"/>
          <a:srcRect t="6311" b="498"/>
          <a:stretch/>
        </p:blipFill>
        <p:spPr>
          <a:xfrm>
            <a:off x="474453" y="1843769"/>
            <a:ext cx="3407433" cy="41278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p:cNvSpPr>
            <a:spLocks noGrp="1"/>
          </p:cNvSpPr>
          <p:nvPr>
            <p:ph type="sldNum" sz="quarter" idx="12"/>
          </p:nvPr>
        </p:nvSpPr>
        <p:spPr/>
        <p:txBody>
          <a:bodyPr/>
          <a:lstStyle/>
          <a:p>
            <a:fld id="{F8ED121B-78EE-4450-B27A-F0EF0E10A12A}" type="slidenum">
              <a:rPr lang="en-US" smtClean="0"/>
              <a:pPr/>
              <a:t>18</a:t>
            </a:fld>
            <a:endParaRPr lang="en-US"/>
          </a:p>
        </p:txBody>
      </p:sp>
    </p:spTree>
    <p:extLst>
      <p:ext uri="{BB962C8B-B14F-4D97-AF65-F5344CB8AC3E}">
        <p14:creationId xmlns:p14="http://schemas.microsoft.com/office/powerpoint/2010/main" val="2390952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descr="ADA_AG_SOI.jpg">
            <a:extLst>
              <a:ext uri="{FF2B5EF4-FFF2-40B4-BE49-F238E27FC236}">
                <a16:creationId xmlns:a16="http://schemas.microsoft.com/office/drawing/2014/main" id="{B1D2635F-677E-4FF2-9994-F2CEF8CA7217}"/>
              </a:ext>
            </a:extLst>
          </p:cNvPr>
          <p:cNvPicPr>
            <a:picLocks noChangeAspect="1"/>
          </p:cNvPicPr>
          <p:nvPr/>
        </p:nvPicPr>
        <p:blipFill>
          <a:blip r:embed="rId2"/>
          <a:stretch>
            <a:fillRect/>
          </a:stretch>
        </p:blipFill>
        <p:spPr>
          <a:xfrm>
            <a:off x="4666891" y="1386569"/>
            <a:ext cx="4088920" cy="5266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p:txBody>
          <a:bodyPr/>
          <a:lstStyle/>
          <a:p>
            <a:r>
              <a:rPr lang="en-US"/>
              <a:t>Example of determining land subject to caps</a:t>
            </a:r>
          </a:p>
        </p:txBody>
      </p:sp>
      <p:cxnSp>
        <p:nvCxnSpPr>
          <p:cNvPr id="9" name="Straight Arrow Connector 8">
            <a:extLst>
              <a:ext uri="{FF2B5EF4-FFF2-40B4-BE49-F238E27FC236}">
                <a16:creationId xmlns:a16="http://schemas.microsoft.com/office/drawing/2014/main" id="{B9FEDAB9-B092-40C9-BD4C-22B248078214}"/>
              </a:ext>
            </a:extLst>
          </p:cNvPr>
          <p:cNvCxnSpPr/>
          <p:nvPr/>
        </p:nvCxnSpPr>
        <p:spPr>
          <a:xfrm>
            <a:off x="3855178" y="1872606"/>
            <a:ext cx="1128632" cy="2666036"/>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A6E5354-5FE9-4BE2-AE08-523227AA5515}"/>
              </a:ext>
            </a:extLst>
          </p:cNvPr>
          <p:cNvCxnSpPr>
            <a:cxnSpLocks/>
          </p:cNvCxnSpPr>
          <p:nvPr/>
        </p:nvCxnSpPr>
        <p:spPr>
          <a:xfrm flipV="1">
            <a:off x="3829812" y="5932639"/>
            <a:ext cx="1170738" cy="4246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8CA1EFC-A4CA-4E26-A0FB-5AC486E7499A}"/>
              </a:ext>
            </a:extLst>
          </p:cNvPr>
          <p:cNvSpPr/>
          <p:nvPr/>
        </p:nvSpPr>
        <p:spPr>
          <a:xfrm>
            <a:off x="4981740" y="4537757"/>
            <a:ext cx="1593908" cy="13946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descr="ADA_AG_SOI2.jpg">
            <a:extLst>
              <a:ext uri="{FF2B5EF4-FFF2-40B4-BE49-F238E27FC236}">
                <a16:creationId xmlns:a16="http://schemas.microsoft.com/office/drawing/2014/main" id="{8189F76F-1DCA-484E-80DD-38D945B7C2CC}"/>
              </a:ext>
            </a:extLst>
          </p:cNvPr>
          <p:cNvPicPr>
            <a:picLocks noChangeAspect="1"/>
          </p:cNvPicPr>
          <p:nvPr/>
        </p:nvPicPr>
        <p:blipFill rotWithShape="1">
          <a:blip r:embed="rId3"/>
          <a:srcRect t="5825" b="243"/>
          <a:stretch/>
        </p:blipFill>
        <p:spPr>
          <a:xfrm>
            <a:off x="474453" y="1878275"/>
            <a:ext cx="3355675" cy="40937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p:cNvSpPr>
            <a:spLocks noGrp="1"/>
          </p:cNvSpPr>
          <p:nvPr>
            <p:ph type="sldNum" sz="quarter" idx="12"/>
          </p:nvPr>
        </p:nvSpPr>
        <p:spPr/>
        <p:txBody>
          <a:bodyPr/>
          <a:lstStyle/>
          <a:p>
            <a:fld id="{F8ED121B-78EE-4450-B27A-F0EF0E10A12A}" type="slidenum">
              <a:rPr lang="en-US" smtClean="0"/>
              <a:pPr/>
              <a:t>19</a:t>
            </a:fld>
            <a:endParaRPr lang="en-US"/>
          </a:p>
        </p:txBody>
      </p:sp>
    </p:spTree>
    <p:extLst>
      <p:ext uri="{BB962C8B-B14F-4D97-AF65-F5344CB8AC3E}">
        <p14:creationId xmlns:p14="http://schemas.microsoft.com/office/powerpoint/2010/main" val="680550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25629"/>
            <a:ext cx="8107726" cy="4036859"/>
          </a:xfrm>
        </p:spPr>
        <p:txBody>
          <a:bodyPr/>
          <a:lstStyle/>
          <a:p>
            <a:pPr marL="0" indent="0">
              <a:buNone/>
            </a:pPr>
            <a:r>
              <a:rPr lang="en-US" dirty="0"/>
              <a:t>This is the second public stakeholder meeting for</a:t>
            </a:r>
          </a:p>
          <a:p>
            <a:pPr marL="0" indent="0">
              <a:buNone/>
            </a:pPr>
            <a:endParaRPr lang="en-US" dirty="0"/>
          </a:p>
          <a:p>
            <a:pPr marL="0" indent="0" algn="ctr">
              <a:buNone/>
            </a:pPr>
            <a:r>
              <a:rPr lang="en-US" sz="2400" dirty="0">
                <a:hlinkClick r:id="rId2"/>
              </a:rPr>
              <a:t>Docket # QO21101186</a:t>
            </a:r>
            <a:endParaRPr lang="en-US" sz="2400" dirty="0"/>
          </a:p>
          <a:p>
            <a:pPr marL="0" indent="0" algn="ctr">
              <a:buNone/>
            </a:pPr>
            <a:r>
              <a:rPr lang="en-US" sz="2400" dirty="0"/>
              <a:t>Competitive Solar Incentive (“CSI”) Program </a:t>
            </a:r>
          </a:p>
          <a:p>
            <a:pPr marL="0" indent="0" algn="ctr">
              <a:buNone/>
            </a:pPr>
            <a:r>
              <a:rPr lang="en-US" sz="2400" dirty="0"/>
              <a:t>pursuant to </a:t>
            </a:r>
            <a:r>
              <a:rPr lang="en-US" sz="2400" u="sng" dirty="0"/>
              <a:t>P.L.</a:t>
            </a:r>
            <a:r>
              <a:rPr lang="en-US" sz="2400" dirty="0"/>
              <a:t> </a:t>
            </a:r>
            <a:r>
              <a:rPr lang="en-US" sz="2400" dirty="0" smtClean="0"/>
              <a:t>2021, </a:t>
            </a:r>
            <a:r>
              <a:rPr lang="en-US" sz="2400" u="sng" dirty="0" smtClean="0"/>
              <a:t>c.</a:t>
            </a:r>
            <a:r>
              <a:rPr lang="en-US" sz="2400" dirty="0" smtClean="0"/>
              <a:t>169</a:t>
            </a:r>
            <a:endParaRPr lang="en-US" sz="2400" dirty="0"/>
          </a:p>
          <a:p>
            <a:pPr marL="0" indent="0">
              <a:buNone/>
            </a:pPr>
            <a:endParaRPr lang="en-US" dirty="0"/>
          </a:p>
          <a:p>
            <a:pPr marL="0" indent="0">
              <a:buNone/>
            </a:pPr>
            <a:r>
              <a:rPr lang="en-US" dirty="0"/>
              <a:t>This meeting will focus on the </a:t>
            </a:r>
            <a:r>
              <a:rPr lang="en-US" dirty="0" smtClean="0"/>
              <a:t>Solar Siting </a:t>
            </a:r>
            <a:r>
              <a:rPr lang="en-US" dirty="0"/>
              <a:t>Straw Proposal released on March 16, 2022. </a:t>
            </a:r>
          </a:p>
        </p:txBody>
      </p:sp>
      <p:sp>
        <p:nvSpPr>
          <p:cNvPr id="3" name="Title 2"/>
          <p:cNvSpPr>
            <a:spLocks noGrp="1"/>
          </p:cNvSpPr>
          <p:nvPr>
            <p:ph type="title"/>
          </p:nvPr>
        </p:nvSpPr>
        <p:spPr/>
        <p:txBody>
          <a:bodyPr/>
          <a:lstStyle/>
          <a:p>
            <a:r>
              <a:rPr lang="en-US"/>
              <a:t>Welcome</a:t>
            </a:r>
          </a:p>
        </p:txBody>
      </p:sp>
      <p:sp>
        <p:nvSpPr>
          <p:cNvPr id="4" name="Slide Number Placeholder 3"/>
          <p:cNvSpPr>
            <a:spLocks noGrp="1"/>
          </p:cNvSpPr>
          <p:nvPr>
            <p:ph type="sldNum" sz="quarter" idx="12"/>
          </p:nvPr>
        </p:nvSpPr>
        <p:spPr/>
        <p:txBody>
          <a:bodyPr/>
          <a:lstStyle/>
          <a:p>
            <a:fld id="{F8ED121B-78EE-4450-B27A-F0EF0E10A12A}" type="slidenum">
              <a:rPr lang="en-US" smtClean="0"/>
              <a:pPr/>
              <a:t>2</a:t>
            </a:fld>
            <a:endParaRPr lang="en-US"/>
          </a:p>
        </p:txBody>
      </p:sp>
    </p:spTree>
    <p:extLst>
      <p:ext uri="{BB962C8B-B14F-4D97-AF65-F5344CB8AC3E}">
        <p14:creationId xmlns:p14="http://schemas.microsoft.com/office/powerpoint/2010/main" val="3198848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Example of determining land subject to caps</a:t>
            </a:r>
          </a:p>
        </p:txBody>
      </p:sp>
      <p:pic>
        <p:nvPicPr>
          <p:cNvPr id="8" name="Picture 8" descr="ADA_AG_SOIPres.jpg">
            <a:extLst>
              <a:ext uri="{FF2B5EF4-FFF2-40B4-BE49-F238E27FC236}">
                <a16:creationId xmlns:a16="http://schemas.microsoft.com/office/drawing/2014/main" id="{318E8308-3FE6-44AC-9940-A401CA3DDC30}"/>
              </a:ext>
            </a:extLst>
          </p:cNvPr>
          <p:cNvPicPr>
            <a:picLocks noChangeAspect="1"/>
          </p:cNvPicPr>
          <p:nvPr/>
        </p:nvPicPr>
        <p:blipFill>
          <a:blip r:embed="rId2"/>
          <a:stretch>
            <a:fillRect/>
          </a:stretch>
        </p:blipFill>
        <p:spPr>
          <a:xfrm>
            <a:off x="4666891" y="1386569"/>
            <a:ext cx="4088920" cy="5292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0" name="Straight Arrow Connector 9">
            <a:extLst>
              <a:ext uri="{FF2B5EF4-FFF2-40B4-BE49-F238E27FC236}">
                <a16:creationId xmlns:a16="http://schemas.microsoft.com/office/drawing/2014/main" id="{E62CFF5E-98BE-494F-B2AF-D04B1D54F9D3}"/>
              </a:ext>
            </a:extLst>
          </p:cNvPr>
          <p:cNvCxnSpPr/>
          <p:nvPr/>
        </p:nvCxnSpPr>
        <p:spPr>
          <a:xfrm>
            <a:off x="3855178" y="1872606"/>
            <a:ext cx="1128632" cy="2666036"/>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F401311-0AE1-4FE9-8AFC-A53F5DF09FF1}"/>
              </a:ext>
            </a:extLst>
          </p:cNvPr>
          <p:cNvCxnSpPr>
            <a:cxnSpLocks/>
          </p:cNvCxnSpPr>
          <p:nvPr/>
        </p:nvCxnSpPr>
        <p:spPr>
          <a:xfrm flipV="1">
            <a:off x="3829812" y="5932639"/>
            <a:ext cx="1170738" cy="4246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1761516-9A58-482C-B30F-3ADDAD9A4B0D}"/>
              </a:ext>
            </a:extLst>
          </p:cNvPr>
          <p:cNvSpPr/>
          <p:nvPr/>
        </p:nvSpPr>
        <p:spPr>
          <a:xfrm>
            <a:off x="4981740" y="4537757"/>
            <a:ext cx="1593908" cy="13946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7" descr="ADA_AG_SOIPres2.jpg">
            <a:extLst>
              <a:ext uri="{FF2B5EF4-FFF2-40B4-BE49-F238E27FC236}">
                <a16:creationId xmlns:a16="http://schemas.microsoft.com/office/drawing/2014/main" id="{8DE86E49-7F47-459D-9B7B-2ECD6EB8CB34}"/>
              </a:ext>
            </a:extLst>
          </p:cNvPr>
          <p:cNvPicPr>
            <a:picLocks noChangeAspect="1"/>
          </p:cNvPicPr>
          <p:nvPr/>
        </p:nvPicPr>
        <p:blipFill rotWithShape="1">
          <a:blip r:embed="rId3"/>
          <a:srcRect t="7677" r="-137" b="197"/>
          <a:stretch/>
        </p:blipFill>
        <p:spPr>
          <a:xfrm>
            <a:off x="474452" y="1912781"/>
            <a:ext cx="3446610" cy="4093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p:cNvSpPr>
            <a:spLocks noGrp="1"/>
          </p:cNvSpPr>
          <p:nvPr>
            <p:ph type="sldNum" sz="quarter" idx="12"/>
          </p:nvPr>
        </p:nvSpPr>
        <p:spPr/>
        <p:txBody>
          <a:bodyPr/>
          <a:lstStyle/>
          <a:p>
            <a:fld id="{F8ED121B-78EE-4450-B27A-F0EF0E10A12A}" type="slidenum">
              <a:rPr lang="en-US" smtClean="0"/>
              <a:pPr/>
              <a:t>20</a:t>
            </a:fld>
            <a:endParaRPr lang="en-US"/>
          </a:p>
        </p:txBody>
      </p:sp>
    </p:spTree>
    <p:extLst>
      <p:ext uri="{BB962C8B-B14F-4D97-AF65-F5344CB8AC3E}">
        <p14:creationId xmlns:p14="http://schemas.microsoft.com/office/powerpoint/2010/main" val="1296193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Pursuant to the Solar </a:t>
            </a:r>
            <a:r>
              <a:rPr lang="en-US" dirty="0" smtClean="0"/>
              <a:t>Act, </a:t>
            </a:r>
            <a:r>
              <a:rPr lang="en-US" dirty="0"/>
              <a:t>like projects in the CSI program will be ranked, and the highest ranked project(s) will receive award(s) under the program.</a:t>
            </a:r>
          </a:p>
          <a:p>
            <a:r>
              <a:rPr lang="en-US" dirty="0"/>
              <a:t>If a project would breach either the Statewide Threshold without having obtained a waiver, or any County Concentration Limit, it will not receive an award. Instead, the next project in line that would not breach any </a:t>
            </a:r>
            <a:r>
              <a:rPr lang="en-US" dirty="0" smtClean="0"/>
              <a:t>threshold </a:t>
            </a:r>
            <a:r>
              <a:rPr lang="en-US" dirty="0"/>
              <a:t>will be awarded.</a:t>
            </a:r>
          </a:p>
          <a:p>
            <a:r>
              <a:rPr lang="en-US" dirty="0"/>
              <a:t>If a project does not </a:t>
            </a:r>
            <a:r>
              <a:rPr lang="en-US" dirty="0" smtClean="0"/>
              <a:t>begin construction </a:t>
            </a:r>
            <a:r>
              <a:rPr lang="en-US" dirty="0"/>
              <a:t>before the registration deadline, </a:t>
            </a:r>
            <a:r>
              <a:rPr lang="en-US" dirty="0" smtClean="0"/>
              <a:t>the </a:t>
            </a:r>
            <a:r>
              <a:rPr lang="en-US" dirty="0"/>
              <a:t>allocated farmland will be returned to the pool available for subsequent solicitations.</a:t>
            </a:r>
          </a:p>
          <a:p>
            <a:endParaRPr lang="en-US" dirty="0"/>
          </a:p>
        </p:txBody>
      </p:sp>
      <p:sp>
        <p:nvSpPr>
          <p:cNvPr id="3" name="Title 2"/>
          <p:cNvSpPr>
            <a:spLocks noGrp="1"/>
          </p:cNvSpPr>
          <p:nvPr>
            <p:ph type="title"/>
          </p:nvPr>
        </p:nvSpPr>
        <p:spPr/>
        <p:txBody>
          <a:bodyPr/>
          <a:lstStyle/>
          <a:p>
            <a:r>
              <a:rPr lang="en-US"/>
              <a:t>Implementation of Farmland Caps</a:t>
            </a:r>
          </a:p>
        </p:txBody>
      </p:sp>
      <p:sp>
        <p:nvSpPr>
          <p:cNvPr id="4" name="Slide Number Placeholder 3"/>
          <p:cNvSpPr>
            <a:spLocks noGrp="1"/>
          </p:cNvSpPr>
          <p:nvPr>
            <p:ph type="sldNum" sz="quarter" idx="12"/>
          </p:nvPr>
        </p:nvSpPr>
        <p:spPr/>
        <p:txBody>
          <a:bodyPr/>
          <a:lstStyle/>
          <a:p>
            <a:fld id="{F8ED121B-78EE-4450-B27A-F0EF0E10A12A}" type="slidenum">
              <a:rPr lang="en-US" smtClean="0"/>
              <a:pPr/>
              <a:t>21</a:t>
            </a:fld>
            <a:endParaRPr lang="en-US"/>
          </a:p>
        </p:txBody>
      </p:sp>
    </p:spTree>
    <p:extLst>
      <p:ext uri="{BB962C8B-B14F-4D97-AF65-F5344CB8AC3E}">
        <p14:creationId xmlns:p14="http://schemas.microsoft.com/office/powerpoint/2010/main" val="1288564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89487"/>
            <a:ext cx="8469086" cy="1325563"/>
          </a:xfrm>
        </p:spPr>
        <p:txBody>
          <a:bodyPr/>
          <a:lstStyle/>
          <a:p>
            <a:r>
              <a:rPr lang="en-US"/>
              <a:t>Poll: clarity of farmland guidance</a:t>
            </a:r>
          </a:p>
        </p:txBody>
      </p:sp>
    </p:spTree>
    <p:extLst>
      <p:ext uri="{BB962C8B-B14F-4D97-AF65-F5344CB8AC3E}">
        <p14:creationId xmlns:p14="http://schemas.microsoft.com/office/powerpoint/2010/main" val="603768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Projects that would fall in whole or in part on </a:t>
            </a:r>
            <a:r>
              <a:rPr lang="en-US" dirty="0" smtClean="0"/>
              <a:t>“Category 2” </a:t>
            </a:r>
            <a:r>
              <a:rPr lang="en-US" dirty="0"/>
              <a:t>sites, will require a waiver from </a:t>
            </a:r>
            <a:r>
              <a:rPr lang="en-US" dirty="0" smtClean="0"/>
              <a:t>the NJBPU.</a:t>
            </a:r>
            <a:endParaRPr lang="en-US" dirty="0"/>
          </a:p>
          <a:p>
            <a:r>
              <a:rPr lang="en-US" dirty="0"/>
              <a:t>Where a </a:t>
            </a:r>
            <a:r>
              <a:rPr lang="en-US" dirty="0" smtClean="0"/>
              <a:t>“Category 2” </a:t>
            </a:r>
            <a:r>
              <a:rPr lang="en-US" dirty="0"/>
              <a:t>site simultaneously has another LULC designation, by itself not subject to a waiver, the waiver requirement still applies (e.g., rooftop project where the building is in a </a:t>
            </a:r>
            <a:r>
              <a:rPr lang="en-US" dirty="0" smtClean="0"/>
              <a:t>“Category 2” </a:t>
            </a:r>
            <a:r>
              <a:rPr lang="en-US" dirty="0"/>
              <a:t>location).​</a:t>
            </a:r>
          </a:p>
          <a:p>
            <a:r>
              <a:rPr lang="en-US" dirty="0"/>
              <a:t>The </a:t>
            </a:r>
            <a:r>
              <a:rPr lang="en-US" dirty="0" smtClean="0"/>
              <a:t>NJBPU </a:t>
            </a:r>
            <a:r>
              <a:rPr lang="en-US" dirty="0"/>
              <a:t>will consult with the appropriate land use agency in reviewing the waiver request.</a:t>
            </a:r>
          </a:p>
          <a:p>
            <a:r>
              <a:rPr lang="en-US" dirty="0"/>
              <a:t>Projects proposed on the built environment in otherwise </a:t>
            </a:r>
            <a:r>
              <a:rPr lang="en-US" dirty="0" smtClean="0"/>
              <a:t>“Category 2” </a:t>
            </a:r>
            <a:r>
              <a:rPr lang="en-US" dirty="0"/>
              <a:t>sites, to be subject to an expedited waiver process.</a:t>
            </a:r>
          </a:p>
        </p:txBody>
      </p:sp>
      <p:sp>
        <p:nvSpPr>
          <p:cNvPr id="3" name="Title 2"/>
          <p:cNvSpPr>
            <a:spLocks noGrp="1"/>
          </p:cNvSpPr>
          <p:nvPr>
            <p:ph type="title"/>
          </p:nvPr>
        </p:nvSpPr>
        <p:spPr/>
        <p:txBody>
          <a:bodyPr/>
          <a:lstStyle/>
          <a:p>
            <a:r>
              <a:rPr lang="en-US"/>
              <a:t>Waiver process</a:t>
            </a:r>
          </a:p>
        </p:txBody>
      </p:sp>
      <p:sp>
        <p:nvSpPr>
          <p:cNvPr id="4" name="Slide Number Placeholder 3"/>
          <p:cNvSpPr>
            <a:spLocks noGrp="1"/>
          </p:cNvSpPr>
          <p:nvPr>
            <p:ph type="sldNum" sz="quarter" idx="12"/>
          </p:nvPr>
        </p:nvSpPr>
        <p:spPr/>
        <p:txBody>
          <a:bodyPr/>
          <a:lstStyle/>
          <a:p>
            <a:fld id="{F8ED121B-78EE-4450-B27A-F0EF0E10A12A}" type="slidenum">
              <a:rPr lang="en-US" smtClean="0"/>
              <a:pPr/>
              <a:t>23</a:t>
            </a:fld>
            <a:endParaRPr lang="en-US"/>
          </a:p>
        </p:txBody>
      </p:sp>
    </p:spTree>
    <p:extLst>
      <p:ext uri="{BB962C8B-B14F-4D97-AF65-F5344CB8AC3E}">
        <p14:creationId xmlns:p14="http://schemas.microsoft.com/office/powerpoint/2010/main" val="37968638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lIns="91440" tIns="45720" rIns="91440" bIns="45720" anchor="t"/>
          <a:lstStyle/>
          <a:p>
            <a:pPr fontAlgn="base"/>
            <a:r>
              <a:rPr lang="en-US" dirty="0"/>
              <a:t>The Straw Proposal includes a proposal, developed by the </a:t>
            </a:r>
            <a:r>
              <a:rPr lang="en-US" dirty="0" smtClean="0"/>
              <a:t/>
            </a:r>
            <a:br>
              <a:rPr lang="en-US" dirty="0" smtClean="0"/>
            </a:br>
            <a:r>
              <a:rPr lang="en-US" dirty="0" smtClean="0"/>
              <a:t>Department of Ag. and the SADC, </a:t>
            </a:r>
            <a:r>
              <a:rPr lang="en-US" dirty="0"/>
              <a:t>for construction requirements to be applied to solar on “Category 3” farmland. ​</a:t>
            </a:r>
          </a:p>
          <a:p>
            <a:pPr fontAlgn="base"/>
            <a:endParaRPr lang="en-US" dirty="0"/>
          </a:p>
          <a:p>
            <a:pPr fontAlgn="base"/>
            <a:r>
              <a:rPr lang="en-US" dirty="0"/>
              <a:t>The requirements will be subject of a specific stakeholder meeting on April 8, which </a:t>
            </a:r>
            <a:r>
              <a:rPr lang="en-US" dirty="0" smtClean="0"/>
              <a:t>NJBPU </a:t>
            </a:r>
            <a:r>
              <a:rPr lang="en-US" dirty="0"/>
              <a:t>Staff will co-host with the </a:t>
            </a:r>
            <a:r>
              <a:rPr lang="en-US" dirty="0" smtClean="0"/>
              <a:t>Department of Ag and the SADC.</a:t>
            </a:r>
            <a:r>
              <a:rPr lang="en-US" dirty="0"/>
              <a:t>​</a:t>
            </a:r>
          </a:p>
        </p:txBody>
      </p:sp>
      <p:sp>
        <p:nvSpPr>
          <p:cNvPr id="3" name="Title 2"/>
          <p:cNvSpPr>
            <a:spLocks noGrp="1"/>
          </p:cNvSpPr>
          <p:nvPr>
            <p:ph type="title"/>
          </p:nvPr>
        </p:nvSpPr>
        <p:spPr/>
        <p:txBody>
          <a:bodyPr/>
          <a:lstStyle/>
          <a:p>
            <a:r>
              <a:rPr lang="en-US"/>
              <a:t>Construction requirements</a:t>
            </a:r>
          </a:p>
        </p:txBody>
      </p:sp>
      <p:sp>
        <p:nvSpPr>
          <p:cNvPr id="4" name="Slide Number Placeholder 3"/>
          <p:cNvSpPr>
            <a:spLocks noGrp="1"/>
          </p:cNvSpPr>
          <p:nvPr>
            <p:ph type="sldNum" sz="quarter" idx="12"/>
          </p:nvPr>
        </p:nvSpPr>
        <p:spPr/>
        <p:txBody>
          <a:bodyPr/>
          <a:lstStyle/>
          <a:p>
            <a:fld id="{F8ED121B-78EE-4450-B27A-F0EF0E10A12A}" type="slidenum">
              <a:rPr lang="en-US" smtClean="0"/>
              <a:pPr/>
              <a:t>24</a:t>
            </a:fld>
            <a:endParaRPr lang="en-US"/>
          </a:p>
        </p:txBody>
      </p:sp>
    </p:spTree>
    <p:extLst>
      <p:ext uri="{BB962C8B-B14F-4D97-AF65-F5344CB8AC3E}">
        <p14:creationId xmlns:p14="http://schemas.microsoft.com/office/powerpoint/2010/main" val="33768010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Please state your name and organization</a:t>
            </a:r>
          </a:p>
          <a:p>
            <a:r>
              <a:rPr lang="en-US" dirty="0"/>
              <a:t>Please </a:t>
            </a:r>
            <a:r>
              <a:rPr lang="en-US" dirty="0" smtClean="0"/>
              <a:t>limit </a:t>
            </a:r>
            <a:r>
              <a:rPr lang="en-US" dirty="0"/>
              <a:t>your comments to the specific matter at hand: general siting</a:t>
            </a:r>
          </a:p>
          <a:p>
            <a:r>
              <a:rPr lang="en-US" dirty="0"/>
              <a:t>Remain respectful of other commenters</a:t>
            </a:r>
          </a:p>
          <a:p>
            <a:r>
              <a:rPr lang="en-US" dirty="0" smtClean="0"/>
              <a:t>Please limit your comments to approximately 5 </a:t>
            </a:r>
            <a:r>
              <a:rPr lang="en-US" dirty="0" smtClean="0"/>
              <a:t>minutes</a:t>
            </a:r>
            <a:endParaRPr lang="en-US" dirty="0"/>
          </a:p>
          <a:p>
            <a:r>
              <a:rPr lang="en-US" dirty="0"/>
              <a:t>At 3:00 pm, we will take a 15 min break</a:t>
            </a:r>
          </a:p>
        </p:txBody>
      </p:sp>
      <p:sp>
        <p:nvSpPr>
          <p:cNvPr id="3" name="Title 2"/>
          <p:cNvSpPr>
            <a:spLocks noGrp="1"/>
          </p:cNvSpPr>
          <p:nvPr>
            <p:ph type="title"/>
          </p:nvPr>
        </p:nvSpPr>
        <p:spPr/>
        <p:txBody>
          <a:bodyPr/>
          <a:lstStyle/>
          <a:p>
            <a:r>
              <a:rPr lang="en-US"/>
              <a:t>Commenting ground rules</a:t>
            </a:r>
          </a:p>
        </p:txBody>
      </p:sp>
      <p:sp>
        <p:nvSpPr>
          <p:cNvPr id="4" name="Slide Number Placeholder 3"/>
          <p:cNvSpPr>
            <a:spLocks noGrp="1"/>
          </p:cNvSpPr>
          <p:nvPr>
            <p:ph type="sldNum" sz="quarter" idx="12"/>
          </p:nvPr>
        </p:nvSpPr>
        <p:spPr/>
        <p:txBody>
          <a:bodyPr/>
          <a:lstStyle/>
          <a:p>
            <a:fld id="{F8ED121B-78EE-4450-B27A-F0EF0E10A12A}" type="slidenum">
              <a:rPr lang="en-US" smtClean="0"/>
              <a:pPr/>
              <a:t>25</a:t>
            </a:fld>
            <a:endParaRPr lang="en-US"/>
          </a:p>
        </p:txBody>
      </p:sp>
    </p:spTree>
    <p:extLst>
      <p:ext uri="{BB962C8B-B14F-4D97-AF65-F5344CB8AC3E}">
        <p14:creationId xmlns:p14="http://schemas.microsoft.com/office/powerpoint/2010/main" val="1421235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Stakeholder comments</a:t>
            </a:r>
          </a:p>
        </p:txBody>
      </p:sp>
    </p:spTree>
    <p:extLst>
      <p:ext uri="{BB962C8B-B14F-4D97-AF65-F5344CB8AC3E}">
        <p14:creationId xmlns:p14="http://schemas.microsoft.com/office/powerpoint/2010/main" val="26966891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a:t>The meeting will resume at 3:15 PM</a:t>
            </a:r>
          </a:p>
        </p:txBody>
      </p:sp>
      <p:sp>
        <p:nvSpPr>
          <p:cNvPr id="3" name="Title 2"/>
          <p:cNvSpPr>
            <a:spLocks noGrp="1"/>
          </p:cNvSpPr>
          <p:nvPr>
            <p:ph type="title"/>
          </p:nvPr>
        </p:nvSpPr>
        <p:spPr/>
        <p:txBody>
          <a:bodyPr/>
          <a:lstStyle/>
          <a:p>
            <a:r>
              <a:rPr lang="en-US"/>
              <a:t>Break</a:t>
            </a:r>
          </a:p>
        </p:txBody>
      </p:sp>
      <p:sp>
        <p:nvSpPr>
          <p:cNvPr id="4" name="Slide Number Placeholder 3"/>
          <p:cNvSpPr>
            <a:spLocks noGrp="1"/>
          </p:cNvSpPr>
          <p:nvPr>
            <p:ph type="sldNum" sz="quarter" idx="12"/>
          </p:nvPr>
        </p:nvSpPr>
        <p:spPr/>
        <p:txBody>
          <a:bodyPr/>
          <a:lstStyle/>
          <a:p>
            <a:fld id="{F8ED121B-78EE-4450-B27A-F0EF0E10A12A}" type="slidenum">
              <a:rPr lang="en-US" smtClean="0"/>
              <a:pPr/>
              <a:t>27</a:t>
            </a:fld>
            <a:endParaRPr lang="en-US"/>
          </a:p>
        </p:txBody>
      </p:sp>
    </p:spTree>
    <p:extLst>
      <p:ext uri="{BB962C8B-B14F-4D97-AF65-F5344CB8AC3E}">
        <p14:creationId xmlns:p14="http://schemas.microsoft.com/office/powerpoint/2010/main" val="2739314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Stakeholder comments</a:t>
            </a:r>
          </a:p>
        </p:txBody>
      </p:sp>
    </p:spTree>
    <p:extLst>
      <p:ext uri="{BB962C8B-B14F-4D97-AF65-F5344CB8AC3E}">
        <p14:creationId xmlns:p14="http://schemas.microsoft.com/office/powerpoint/2010/main" val="15265484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590CFC-4A54-4106-B59B-3EEE90582F7C}"/>
              </a:ext>
            </a:extLst>
          </p:cNvPr>
          <p:cNvSpPr>
            <a:spLocks noGrp="1"/>
          </p:cNvSpPr>
          <p:nvPr>
            <p:ph idx="1"/>
          </p:nvPr>
        </p:nvSpPr>
        <p:spPr>
          <a:xfrm>
            <a:off x="628650" y="1643743"/>
            <a:ext cx="7886700" cy="4218745"/>
          </a:xfrm>
        </p:spPr>
        <p:txBody>
          <a:bodyPr/>
          <a:lstStyle/>
          <a:p>
            <a:r>
              <a:rPr lang="en-US" sz="1800" dirty="0"/>
              <a:t>The deadline for comments on the Siting Straw is 5:00 p.m. ET on Friday, April 22, 2022</a:t>
            </a:r>
          </a:p>
          <a:p>
            <a:r>
              <a:rPr lang="en-US" sz="1800" dirty="0"/>
              <a:t>Please submit comments directly to Docket No. QO21101186, using the “Post Comments” button on the </a:t>
            </a:r>
            <a:r>
              <a:rPr lang="en-US" sz="1800" dirty="0" smtClean="0"/>
              <a:t>NJBPU’s </a:t>
            </a:r>
            <a:r>
              <a:rPr lang="en-US" sz="1800" dirty="0"/>
              <a:t>Public Document Search tool.  </a:t>
            </a:r>
          </a:p>
          <a:p>
            <a:r>
              <a:rPr lang="en-US" sz="1800" dirty="0"/>
              <a:t>Comments are considered “public documents” for purposes of the State’s Open Public Records Act and any confidential information should be submitted in accordance with the procedures set forth in N.J.A.C. 14:1-12.3.  </a:t>
            </a:r>
          </a:p>
          <a:p>
            <a:r>
              <a:rPr lang="en-US" sz="1800" dirty="0"/>
              <a:t>Written comments may also be submitted to: </a:t>
            </a:r>
          </a:p>
          <a:p>
            <a:pPr marL="408051" lvl="2" indent="0">
              <a:buNone/>
            </a:pPr>
            <a:r>
              <a:rPr lang="en-US" sz="1800" dirty="0"/>
              <a:t>Secretary of the Board  </a:t>
            </a:r>
          </a:p>
          <a:p>
            <a:pPr marL="408051" lvl="2" indent="0">
              <a:buNone/>
            </a:pPr>
            <a:r>
              <a:rPr lang="en-US" sz="1800" dirty="0"/>
              <a:t>44 South Clinton Avenue, 1st Floor  </a:t>
            </a:r>
          </a:p>
          <a:p>
            <a:pPr marL="408051" lvl="2" indent="0">
              <a:buNone/>
            </a:pPr>
            <a:r>
              <a:rPr lang="en-US" sz="1800" dirty="0"/>
              <a:t>Post Office Box 350  </a:t>
            </a:r>
          </a:p>
          <a:p>
            <a:pPr marL="408051" lvl="2" indent="0">
              <a:buNone/>
            </a:pPr>
            <a:r>
              <a:rPr lang="en-US" sz="1800" dirty="0"/>
              <a:t>Trenton, NJ 08625-0350  </a:t>
            </a:r>
          </a:p>
          <a:p>
            <a:pPr marL="408051" lvl="2" indent="0">
              <a:buNone/>
            </a:pPr>
            <a:r>
              <a:rPr lang="en-US" sz="1800" dirty="0"/>
              <a:t>Phone: 609-292-1599  </a:t>
            </a:r>
          </a:p>
          <a:p>
            <a:pPr marL="408051" lvl="2" indent="0">
              <a:buNone/>
            </a:pPr>
            <a:r>
              <a:rPr lang="en-US" sz="1800" dirty="0"/>
              <a:t>Email: board.secretary@bpu.nj.gov </a:t>
            </a:r>
          </a:p>
        </p:txBody>
      </p:sp>
      <p:sp>
        <p:nvSpPr>
          <p:cNvPr id="4" name="Slide Number Placeholder 3">
            <a:extLst>
              <a:ext uri="{FF2B5EF4-FFF2-40B4-BE49-F238E27FC236}">
                <a16:creationId xmlns:a16="http://schemas.microsoft.com/office/drawing/2014/main" id="{DEFE3C9C-B87C-444E-9CD1-3952F6E4EA90}"/>
              </a:ext>
            </a:extLst>
          </p:cNvPr>
          <p:cNvSpPr>
            <a:spLocks noGrp="1"/>
          </p:cNvSpPr>
          <p:nvPr>
            <p:ph type="sldNum" sz="quarter" idx="12"/>
          </p:nvPr>
        </p:nvSpPr>
        <p:spPr/>
        <p:txBody>
          <a:bodyPr/>
          <a:lstStyle/>
          <a:p>
            <a:fld id="{31C790AD-FA6F-AC4B-8DD5-8F16113E1AE2}" type="slidenum">
              <a:rPr lang="en-US" smtClean="0"/>
              <a:pPr/>
              <a:t>29</a:t>
            </a:fld>
            <a:endParaRPr lang="en-US"/>
          </a:p>
        </p:txBody>
      </p:sp>
      <p:sp>
        <p:nvSpPr>
          <p:cNvPr id="3" name="Title 2">
            <a:extLst>
              <a:ext uri="{FF2B5EF4-FFF2-40B4-BE49-F238E27FC236}">
                <a16:creationId xmlns:a16="http://schemas.microsoft.com/office/drawing/2014/main" id="{A723487D-811C-431D-82EB-92E94D398670}"/>
              </a:ext>
            </a:extLst>
          </p:cNvPr>
          <p:cNvSpPr>
            <a:spLocks noGrp="1"/>
          </p:cNvSpPr>
          <p:nvPr>
            <p:ph type="title"/>
          </p:nvPr>
        </p:nvSpPr>
        <p:spPr/>
        <p:txBody>
          <a:bodyPr/>
          <a:lstStyle/>
          <a:p>
            <a:r>
              <a:rPr lang="en-US"/>
              <a:t>Written Stakeholder Comment Guidelines</a:t>
            </a:r>
          </a:p>
        </p:txBody>
      </p:sp>
    </p:spTree>
    <p:extLst>
      <p:ext uri="{BB962C8B-B14F-4D97-AF65-F5344CB8AC3E}">
        <p14:creationId xmlns:p14="http://schemas.microsoft.com/office/powerpoint/2010/main" val="3402877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lIns="91440" tIns="45720" rIns="91440" bIns="45720" anchor="t"/>
          <a:lstStyle/>
          <a:p>
            <a:r>
              <a:rPr lang="en-US" dirty="0"/>
              <a:t>All attendees will be automatically muted</a:t>
            </a:r>
          </a:p>
          <a:p>
            <a:r>
              <a:rPr lang="en-US" dirty="0"/>
              <a:t>Questions? Please use the “Q &amp; A” function in Zoom</a:t>
            </a:r>
          </a:p>
          <a:p>
            <a:r>
              <a:rPr lang="en-US" dirty="0"/>
              <a:t>Please note that the “Chat” function in Zoom is not available for this meeting</a:t>
            </a:r>
          </a:p>
          <a:p>
            <a:r>
              <a:rPr lang="en-US" dirty="0"/>
              <a:t>This meeting is being recorded. </a:t>
            </a:r>
            <a:r>
              <a:rPr lang="en-US" dirty="0" smtClean="0"/>
              <a:t>By attending and participating in this meeting, you acknowledge and consent to being recorded.</a:t>
            </a:r>
          </a:p>
          <a:p>
            <a:r>
              <a:rPr lang="en-US" dirty="0" smtClean="0"/>
              <a:t>A </a:t>
            </a:r>
            <a:r>
              <a:rPr lang="en-US" dirty="0"/>
              <a:t>copy of the recording and slides will be made available on the </a:t>
            </a:r>
            <a:r>
              <a:rPr lang="en-US" dirty="0" smtClean="0"/>
              <a:t>New Jersey Board of Public Utilities (“NJBPU”) </a:t>
            </a:r>
            <a:r>
              <a:rPr lang="en-US" dirty="0"/>
              <a:t>website:</a:t>
            </a:r>
            <a:br>
              <a:rPr lang="en-US" dirty="0"/>
            </a:br>
            <a:r>
              <a:rPr lang="en-US" dirty="0">
                <a:hlinkClick r:id="rId2"/>
              </a:rPr>
              <a:t>https://www.nj.gov/bpu/newsroom/public/</a:t>
            </a:r>
            <a:r>
              <a:rPr lang="en-US" dirty="0"/>
              <a:t> </a:t>
            </a:r>
            <a:endParaRPr lang="en-US" dirty="0" smtClean="0"/>
          </a:p>
          <a:p>
            <a:pPr marL="0" indent="0">
              <a:buNone/>
            </a:pPr>
            <a:endParaRPr lang="en-US" dirty="0"/>
          </a:p>
        </p:txBody>
      </p:sp>
      <p:sp>
        <p:nvSpPr>
          <p:cNvPr id="3" name="Title 2"/>
          <p:cNvSpPr>
            <a:spLocks noGrp="1"/>
          </p:cNvSpPr>
          <p:nvPr>
            <p:ph type="title"/>
          </p:nvPr>
        </p:nvSpPr>
        <p:spPr/>
        <p:txBody>
          <a:bodyPr/>
          <a:lstStyle/>
          <a:p>
            <a:r>
              <a:rPr lang="en-US"/>
              <a:t>Webinar Instruction Page</a:t>
            </a:r>
          </a:p>
        </p:txBody>
      </p:sp>
      <p:sp>
        <p:nvSpPr>
          <p:cNvPr id="4" name="Slide Number Placeholder 3"/>
          <p:cNvSpPr>
            <a:spLocks noGrp="1"/>
          </p:cNvSpPr>
          <p:nvPr>
            <p:ph type="sldNum" sz="quarter" idx="12"/>
          </p:nvPr>
        </p:nvSpPr>
        <p:spPr/>
        <p:txBody>
          <a:bodyPr/>
          <a:lstStyle/>
          <a:p>
            <a:fld id="{F8ED121B-78EE-4450-B27A-F0EF0E10A12A}" type="slidenum">
              <a:rPr lang="en-US" smtClean="0"/>
              <a:pPr/>
              <a:t>3</a:t>
            </a:fld>
            <a:endParaRPr lang="en-US"/>
          </a:p>
        </p:txBody>
      </p:sp>
    </p:spTree>
    <p:extLst>
      <p:ext uri="{BB962C8B-B14F-4D97-AF65-F5344CB8AC3E}">
        <p14:creationId xmlns:p14="http://schemas.microsoft.com/office/powerpoint/2010/main" val="35999796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012222"/>
            <a:ext cx="8402742" cy="1391077"/>
          </a:xfrm>
        </p:spPr>
        <p:txBody>
          <a:bodyPr/>
          <a:lstStyle/>
          <a:p>
            <a:pPr algn="ctr"/>
            <a:r>
              <a:rPr lang="en-US" sz="2800" dirty="0"/>
              <a:t>THANK YOU – Let’s continue the conversation</a:t>
            </a:r>
            <a:r>
              <a:rPr lang="en-US" sz="2800"/>
              <a:t/>
            </a:r>
            <a:br>
              <a:rPr lang="en-US" sz="2800"/>
            </a:br>
            <a:r>
              <a:rPr lang="en-US" sz="1800" b="0" smtClean="0"/>
              <a:t>veronique.oomen@bpu.nj.gov</a:t>
            </a:r>
            <a:endParaRPr lang="en-US" sz="2400" b="0" dirty="0"/>
          </a:p>
        </p:txBody>
      </p:sp>
    </p:spTree>
    <p:extLst>
      <p:ext uri="{BB962C8B-B14F-4D97-AF65-F5344CB8AC3E}">
        <p14:creationId xmlns:p14="http://schemas.microsoft.com/office/powerpoint/2010/main" val="3339878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This presentation is provided for informational purposes </a:t>
            </a:r>
            <a:r>
              <a:rPr lang="en-US" dirty="0" smtClean="0"/>
              <a:t>only and </a:t>
            </a:r>
            <a:r>
              <a:rPr lang="en-US" dirty="0"/>
              <a:t>should not be taken to represent the views of </a:t>
            </a:r>
            <a:r>
              <a:rPr lang="en-US" dirty="0" smtClean="0"/>
              <a:t>the NJBPU, </a:t>
            </a:r>
            <a:r>
              <a:rPr lang="en-US" dirty="0"/>
              <a:t>its Commissioners, or the </a:t>
            </a:r>
            <a:r>
              <a:rPr lang="en-US" dirty="0" smtClean="0"/>
              <a:t>State of </a:t>
            </a:r>
            <a:r>
              <a:rPr lang="en-US" dirty="0"/>
              <a:t>New Jersey. </a:t>
            </a:r>
            <a:endParaRPr lang="en-US" dirty="0" smtClean="0"/>
          </a:p>
          <a:p>
            <a:pPr marL="0" indent="0">
              <a:buNone/>
            </a:pPr>
            <a:endParaRPr lang="en-US" dirty="0"/>
          </a:p>
          <a:p>
            <a:pPr marL="0" indent="0">
              <a:buNone/>
            </a:pPr>
            <a:r>
              <a:rPr lang="en-US" dirty="0" smtClean="0"/>
              <a:t>Please </a:t>
            </a:r>
            <a:r>
              <a:rPr lang="en-US" dirty="0"/>
              <a:t>be aware that any information </a:t>
            </a:r>
            <a:r>
              <a:rPr lang="en-US" dirty="0" smtClean="0"/>
              <a:t>presented is </a:t>
            </a:r>
            <a:r>
              <a:rPr lang="en-US" dirty="0"/>
              <a:t>subject to change if there are changes to New </a:t>
            </a:r>
            <a:r>
              <a:rPr lang="en-US" dirty="0" smtClean="0"/>
              <a:t>Jersey statutes</a:t>
            </a:r>
            <a:r>
              <a:rPr lang="en-US" dirty="0"/>
              <a:t>, rules, or policies. </a:t>
            </a:r>
            <a:endParaRPr lang="en-US" dirty="0" smtClean="0"/>
          </a:p>
          <a:p>
            <a:pPr marL="0" indent="0">
              <a:buNone/>
            </a:pPr>
            <a:endParaRPr lang="en-US" dirty="0"/>
          </a:p>
          <a:p>
            <a:pPr marL="0" indent="0">
              <a:buNone/>
            </a:pPr>
            <a:r>
              <a:rPr lang="en-US" b="1" dirty="0"/>
              <a:t>All viewers are responsible for ensuring that they rely only on current legal authority regarding the matters covered in the presentation.</a:t>
            </a:r>
          </a:p>
          <a:p>
            <a:pPr marL="0" indent="0">
              <a:buNone/>
            </a:pPr>
            <a:endParaRPr lang="en-US" dirty="0"/>
          </a:p>
        </p:txBody>
      </p:sp>
      <p:sp>
        <p:nvSpPr>
          <p:cNvPr id="3" name="Title 2"/>
          <p:cNvSpPr>
            <a:spLocks noGrp="1"/>
          </p:cNvSpPr>
          <p:nvPr>
            <p:ph type="title"/>
          </p:nvPr>
        </p:nvSpPr>
        <p:spPr/>
        <p:txBody>
          <a:bodyPr/>
          <a:lstStyle/>
          <a:p>
            <a:r>
              <a:rPr lang="en-US"/>
              <a:t>Disclaimer</a:t>
            </a:r>
          </a:p>
        </p:txBody>
      </p:sp>
      <p:sp>
        <p:nvSpPr>
          <p:cNvPr id="4" name="Slide Number Placeholder 3"/>
          <p:cNvSpPr>
            <a:spLocks noGrp="1"/>
          </p:cNvSpPr>
          <p:nvPr>
            <p:ph type="sldNum" sz="quarter" idx="12"/>
          </p:nvPr>
        </p:nvSpPr>
        <p:spPr/>
        <p:txBody>
          <a:bodyPr/>
          <a:lstStyle/>
          <a:p>
            <a:fld id="{F8ED121B-78EE-4450-B27A-F0EF0E10A12A}" type="slidenum">
              <a:rPr lang="en-US" smtClean="0"/>
              <a:pPr/>
              <a:t>4</a:t>
            </a:fld>
            <a:endParaRPr lang="en-US"/>
          </a:p>
        </p:txBody>
      </p:sp>
    </p:spTree>
    <p:extLst>
      <p:ext uri="{BB962C8B-B14F-4D97-AF65-F5344CB8AC3E}">
        <p14:creationId xmlns:p14="http://schemas.microsoft.com/office/powerpoint/2010/main" val="3270319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lIns="91440" tIns="45720" rIns="91440" bIns="45720" anchor="t"/>
          <a:lstStyle/>
          <a:p>
            <a:r>
              <a:rPr lang="en-US" sz="2000">
                <a:latin typeface="Arial"/>
                <a:cs typeface="Arial"/>
              </a:rPr>
              <a:t>Background review</a:t>
            </a:r>
          </a:p>
          <a:p>
            <a:r>
              <a:rPr lang="en-US" sz="2000">
                <a:latin typeface="Arial"/>
                <a:cs typeface="Arial"/>
              </a:rPr>
              <a:t>Discussion of today’s focus areas:</a:t>
            </a:r>
          </a:p>
          <a:p>
            <a:pPr lvl="1"/>
            <a:r>
              <a:rPr lang="en-US" sz="1700">
                <a:latin typeface="Arial"/>
                <a:cs typeface="Arial"/>
              </a:rPr>
              <a:t>Applicability of siting criteria</a:t>
            </a:r>
          </a:p>
          <a:p>
            <a:pPr lvl="1"/>
            <a:r>
              <a:rPr lang="en-US" sz="1700">
                <a:latin typeface="Arial"/>
                <a:cs typeface="Arial"/>
              </a:rPr>
              <a:t>Four categories of siting</a:t>
            </a:r>
          </a:p>
          <a:p>
            <a:pPr lvl="1"/>
            <a:r>
              <a:rPr lang="en-US" sz="1700">
                <a:latin typeface="Arial"/>
                <a:cs typeface="Arial"/>
              </a:rPr>
              <a:t>Identification of farmland subject to caps</a:t>
            </a:r>
          </a:p>
          <a:p>
            <a:pPr lvl="1"/>
            <a:r>
              <a:rPr lang="en-US" sz="1700">
                <a:latin typeface="Arial"/>
                <a:cs typeface="Arial"/>
              </a:rPr>
              <a:t>Implementation of farmland caps</a:t>
            </a:r>
          </a:p>
          <a:p>
            <a:pPr lvl="1"/>
            <a:r>
              <a:rPr lang="en-US" sz="1700">
                <a:latin typeface="Arial"/>
                <a:cs typeface="Arial"/>
              </a:rPr>
              <a:t>Waiver process</a:t>
            </a:r>
            <a:endParaRPr lang="en-US" sz="2000">
              <a:latin typeface="Arial"/>
              <a:cs typeface="Arial"/>
            </a:endParaRPr>
          </a:p>
          <a:p>
            <a:r>
              <a:rPr lang="en-US" sz="2000">
                <a:latin typeface="Arial"/>
                <a:cs typeface="Arial"/>
              </a:rPr>
              <a:t>Stakeholder Comment Guidelines</a:t>
            </a:r>
          </a:p>
          <a:p>
            <a:r>
              <a:rPr lang="en-US" sz="2000">
                <a:latin typeface="Arial"/>
                <a:cs typeface="Arial"/>
              </a:rPr>
              <a:t>Stakeholder Comment Session</a:t>
            </a:r>
          </a:p>
        </p:txBody>
      </p:sp>
      <p:sp>
        <p:nvSpPr>
          <p:cNvPr id="3" name="Title 2"/>
          <p:cNvSpPr>
            <a:spLocks noGrp="1"/>
          </p:cNvSpPr>
          <p:nvPr>
            <p:ph type="title"/>
          </p:nvPr>
        </p:nvSpPr>
        <p:spPr/>
        <p:txBody>
          <a:bodyPr/>
          <a:lstStyle/>
          <a:p>
            <a:r>
              <a:rPr lang="en-US"/>
              <a:t>Agenda</a:t>
            </a:r>
          </a:p>
        </p:txBody>
      </p:sp>
      <p:sp>
        <p:nvSpPr>
          <p:cNvPr id="4" name="Slide Number Placeholder 3"/>
          <p:cNvSpPr>
            <a:spLocks noGrp="1"/>
          </p:cNvSpPr>
          <p:nvPr>
            <p:ph type="sldNum" sz="quarter" idx="12"/>
          </p:nvPr>
        </p:nvSpPr>
        <p:spPr/>
        <p:txBody>
          <a:bodyPr/>
          <a:lstStyle/>
          <a:p>
            <a:fld id="{F8ED121B-78EE-4450-B27A-F0EF0E10A12A}" type="slidenum">
              <a:rPr lang="en-US" smtClean="0"/>
              <a:pPr/>
              <a:t>5</a:t>
            </a:fld>
            <a:endParaRPr lang="en-US"/>
          </a:p>
        </p:txBody>
      </p:sp>
    </p:spTree>
    <p:extLst>
      <p:ext uri="{BB962C8B-B14F-4D97-AF65-F5344CB8AC3E}">
        <p14:creationId xmlns:p14="http://schemas.microsoft.com/office/powerpoint/2010/main" val="236164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Poll: Participants</a:t>
            </a:r>
          </a:p>
        </p:txBody>
      </p:sp>
    </p:spTree>
    <p:extLst>
      <p:ext uri="{BB962C8B-B14F-4D97-AF65-F5344CB8AC3E}">
        <p14:creationId xmlns:p14="http://schemas.microsoft.com/office/powerpoint/2010/main" val="591678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513115"/>
            <a:ext cx="7886700" cy="4724400"/>
          </a:xfrm>
        </p:spPr>
        <p:txBody>
          <a:bodyPr lIns="91440" tIns="45720" rIns="91440" bIns="45720" anchor="t"/>
          <a:lstStyle/>
          <a:p>
            <a:pPr marL="0" indent="0">
              <a:buNone/>
            </a:pPr>
            <a:r>
              <a:rPr lang="en-US" sz="2000" b="1" dirty="0">
                <a:latin typeface="Arial"/>
                <a:cs typeface="Arial"/>
              </a:rPr>
              <a:t>Solar Act of 2021 and </a:t>
            </a:r>
            <a:r>
              <a:rPr lang="en-US" sz="2000" b="1" dirty="0" err="1">
                <a:latin typeface="Arial"/>
                <a:cs typeface="Arial"/>
              </a:rPr>
              <a:t>SuSI</a:t>
            </a:r>
            <a:r>
              <a:rPr lang="en-US" sz="2000" b="1" dirty="0">
                <a:latin typeface="Arial"/>
                <a:cs typeface="Arial"/>
              </a:rPr>
              <a:t> </a:t>
            </a:r>
            <a:r>
              <a:rPr lang="en-US" sz="2000" b="1" dirty="0" smtClean="0">
                <a:latin typeface="Arial"/>
                <a:cs typeface="Arial"/>
              </a:rPr>
              <a:t>Program</a:t>
            </a:r>
          </a:p>
          <a:p>
            <a:pPr marL="0" indent="0">
              <a:buNone/>
            </a:pPr>
            <a:endParaRPr lang="en-US" sz="2000" b="1" dirty="0" smtClean="0">
              <a:latin typeface="Arial"/>
              <a:cs typeface="Arial"/>
            </a:endParaRPr>
          </a:p>
          <a:p>
            <a:pPr marL="0" indent="0">
              <a:buNone/>
            </a:pPr>
            <a:r>
              <a:rPr lang="en-US" sz="2000" dirty="0" smtClean="0">
                <a:latin typeface="Arial"/>
                <a:cs typeface="Arial"/>
              </a:rPr>
              <a:t>•  The Solar Act of 2021, </a:t>
            </a:r>
            <a:r>
              <a:rPr lang="en-US" sz="2000" u="sng" dirty="0" smtClean="0">
                <a:latin typeface="Arial"/>
                <a:cs typeface="Arial"/>
              </a:rPr>
              <a:t>P.L.</a:t>
            </a:r>
            <a:r>
              <a:rPr lang="en-US" sz="2000" dirty="0" smtClean="0">
                <a:latin typeface="Arial"/>
                <a:cs typeface="Arial"/>
              </a:rPr>
              <a:t> 2021, </a:t>
            </a:r>
            <a:r>
              <a:rPr lang="en-US" sz="2000" u="sng" dirty="0" smtClean="0">
                <a:latin typeface="Arial"/>
                <a:cs typeface="Arial"/>
              </a:rPr>
              <a:t>c.</a:t>
            </a:r>
            <a:r>
              <a:rPr lang="en-US" sz="2000" dirty="0" smtClean="0">
                <a:latin typeface="Arial"/>
                <a:cs typeface="Arial"/>
              </a:rPr>
              <a:t>169 (“Solar Act”), signed by </a:t>
            </a:r>
            <a:br>
              <a:rPr lang="en-US" sz="2000" dirty="0" smtClean="0">
                <a:latin typeface="Arial"/>
                <a:cs typeface="Arial"/>
              </a:rPr>
            </a:br>
            <a:r>
              <a:rPr lang="en-US" sz="2000" dirty="0" smtClean="0">
                <a:latin typeface="Arial"/>
                <a:cs typeface="Arial"/>
              </a:rPr>
              <a:t>   Governor Murphy on July 9, 2021, directs the NJBPU to establish </a:t>
            </a:r>
            <a:br>
              <a:rPr lang="en-US" sz="2000" dirty="0" smtClean="0">
                <a:latin typeface="Arial"/>
                <a:cs typeface="Arial"/>
              </a:rPr>
            </a:br>
            <a:r>
              <a:rPr lang="en-US" sz="2000" dirty="0" smtClean="0">
                <a:latin typeface="Arial"/>
                <a:cs typeface="Arial"/>
              </a:rPr>
              <a:t>   a comprehensive program to provide incentives for the </a:t>
            </a:r>
            <a:br>
              <a:rPr lang="en-US" sz="2000" dirty="0" smtClean="0">
                <a:latin typeface="Arial"/>
                <a:cs typeface="Arial"/>
              </a:rPr>
            </a:br>
            <a:r>
              <a:rPr lang="en-US" sz="2000" dirty="0" smtClean="0">
                <a:latin typeface="Arial"/>
                <a:cs typeface="Arial"/>
              </a:rPr>
              <a:t>   development of at least 3,750 megawatts (“MW”) of new solar </a:t>
            </a:r>
            <a:br>
              <a:rPr lang="en-US" sz="2000" dirty="0" smtClean="0">
                <a:latin typeface="Arial"/>
                <a:cs typeface="Arial"/>
              </a:rPr>
            </a:br>
            <a:r>
              <a:rPr lang="en-US" sz="2000" dirty="0" smtClean="0">
                <a:latin typeface="Arial"/>
                <a:cs typeface="Arial"/>
              </a:rPr>
              <a:t>   power generation by 2026. </a:t>
            </a:r>
          </a:p>
          <a:p>
            <a:pPr marL="0" indent="0">
              <a:buNone/>
            </a:pPr>
            <a:r>
              <a:rPr lang="en-US" sz="2000" dirty="0" smtClean="0">
                <a:latin typeface="Arial"/>
                <a:cs typeface="Arial"/>
              </a:rPr>
              <a:t>• </a:t>
            </a:r>
            <a:r>
              <a:rPr lang="en-US" sz="2000" dirty="0">
                <a:latin typeface="Arial"/>
                <a:cs typeface="Arial"/>
              </a:rPr>
              <a:t>The </a:t>
            </a:r>
            <a:r>
              <a:rPr lang="en-US" sz="2000" dirty="0" smtClean="0">
                <a:latin typeface="Arial"/>
                <a:cs typeface="Arial"/>
              </a:rPr>
              <a:t>Board took a significant step in implementing the Solar Act by </a:t>
            </a:r>
            <a:br>
              <a:rPr lang="en-US" sz="2000" dirty="0" smtClean="0">
                <a:latin typeface="Arial"/>
                <a:cs typeface="Arial"/>
              </a:rPr>
            </a:br>
            <a:r>
              <a:rPr lang="en-US" sz="2000" dirty="0" smtClean="0">
                <a:latin typeface="Arial"/>
                <a:cs typeface="Arial"/>
              </a:rPr>
              <a:t>  establishing the Successor Solar Incentive (“</a:t>
            </a:r>
            <a:r>
              <a:rPr lang="en-US" sz="2000" dirty="0" err="1" smtClean="0">
                <a:latin typeface="Arial"/>
                <a:cs typeface="Arial"/>
              </a:rPr>
              <a:t>SuSI</a:t>
            </a:r>
            <a:r>
              <a:rPr lang="en-US" sz="2000" dirty="0" smtClean="0">
                <a:latin typeface="Arial"/>
                <a:cs typeface="Arial"/>
              </a:rPr>
              <a:t>”) Program on </a:t>
            </a:r>
            <a:br>
              <a:rPr lang="en-US" sz="2000" dirty="0" smtClean="0">
                <a:latin typeface="Arial"/>
                <a:cs typeface="Arial"/>
              </a:rPr>
            </a:br>
            <a:r>
              <a:rPr lang="en-US" sz="2000" dirty="0" smtClean="0">
                <a:latin typeface="Arial"/>
                <a:cs typeface="Arial"/>
              </a:rPr>
              <a:t>  July 28, 2021.</a:t>
            </a:r>
            <a:endParaRPr lang="en-US" sz="2000" dirty="0">
              <a:latin typeface="Arial"/>
              <a:cs typeface="Arial"/>
            </a:endParaRPr>
          </a:p>
        </p:txBody>
      </p:sp>
      <p:sp>
        <p:nvSpPr>
          <p:cNvPr id="3" name="Title 2"/>
          <p:cNvSpPr>
            <a:spLocks noGrp="1"/>
          </p:cNvSpPr>
          <p:nvPr>
            <p:ph type="title"/>
          </p:nvPr>
        </p:nvSpPr>
        <p:spPr/>
        <p:txBody>
          <a:bodyPr/>
          <a:lstStyle/>
          <a:p>
            <a:r>
              <a:rPr lang="en-US"/>
              <a:t>Solar Program Background</a:t>
            </a:r>
          </a:p>
        </p:txBody>
      </p:sp>
      <p:sp>
        <p:nvSpPr>
          <p:cNvPr id="4" name="Slide Number Placeholder 3"/>
          <p:cNvSpPr>
            <a:spLocks noGrp="1"/>
          </p:cNvSpPr>
          <p:nvPr>
            <p:ph type="sldNum" sz="quarter" idx="12"/>
          </p:nvPr>
        </p:nvSpPr>
        <p:spPr/>
        <p:txBody>
          <a:bodyPr/>
          <a:lstStyle/>
          <a:p>
            <a:fld id="{F8ED121B-78EE-4450-B27A-F0EF0E10A12A}" type="slidenum">
              <a:rPr lang="en-US" smtClean="0"/>
              <a:pPr/>
              <a:t>7</a:t>
            </a:fld>
            <a:endParaRPr lang="en-US"/>
          </a:p>
        </p:txBody>
      </p:sp>
    </p:spTree>
    <p:extLst>
      <p:ext uri="{BB962C8B-B14F-4D97-AF65-F5344CB8AC3E}">
        <p14:creationId xmlns:p14="http://schemas.microsoft.com/office/powerpoint/2010/main" val="1499579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14501"/>
            <a:ext cx="7886700" cy="4147988"/>
          </a:xfrm>
        </p:spPr>
        <p:txBody>
          <a:bodyPr/>
          <a:lstStyle/>
          <a:p>
            <a:pPr marL="0" indent="0">
              <a:buNone/>
            </a:pPr>
            <a:r>
              <a:rPr lang="en-US" sz="2000" dirty="0">
                <a:latin typeface="Arial"/>
                <a:cs typeface="Arial"/>
              </a:rPr>
              <a:t>The </a:t>
            </a:r>
            <a:r>
              <a:rPr lang="en-US" sz="2000" dirty="0" err="1">
                <a:latin typeface="Arial"/>
                <a:cs typeface="Arial"/>
              </a:rPr>
              <a:t>SuSI</a:t>
            </a:r>
            <a:r>
              <a:rPr lang="en-US" sz="2000" dirty="0">
                <a:latin typeface="Arial"/>
                <a:cs typeface="Arial"/>
              </a:rPr>
              <a:t> program, pursuant to the Solar </a:t>
            </a:r>
            <a:r>
              <a:rPr lang="en-US" sz="2000" dirty="0" smtClean="0">
                <a:latin typeface="Arial"/>
                <a:cs typeface="Arial"/>
              </a:rPr>
              <a:t>Act, </a:t>
            </a:r>
            <a:r>
              <a:rPr lang="en-US" sz="2000" dirty="0">
                <a:latin typeface="Arial"/>
                <a:cs typeface="Arial"/>
              </a:rPr>
              <a:t>consists of two parts</a:t>
            </a:r>
            <a:r>
              <a:rPr lang="en-US" sz="2000" dirty="0" smtClean="0">
                <a:latin typeface="Arial"/>
                <a:cs typeface="Arial"/>
              </a:rPr>
              <a:t>:</a:t>
            </a:r>
          </a:p>
          <a:p>
            <a:pPr marL="0" indent="0">
              <a:buNone/>
            </a:pPr>
            <a:endParaRPr lang="en-US" sz="2000" dirty="0">
              <a:latin typeface="Arial"/>
              <a:cs typeface="Arial"/>
            </a:endParaRPr>
          </a:p>
          <a:p>
            <a:pPr marL="0" indent="0">
              <a:buNone/>
            </a:pPr>
            <a:r>
              <a:rPr lang="en-US" sz="2000" u="sng" dirty="0" smtClean="0">
                <a:latin typeface="Arial"/>
                <a:cs typeface="Arial"/>
              </a:rPr>
              <a:t>Part 1</a:t>
            </a:r>
          </a:p>
          <a:p>
            <a:r>
              <a:rPr lang="en-US" sz="1900" dirty="0" smtClean="0">
                <a:latin typeface="Arial"/>
                <a:cs typeface="Arial"/>
              </a:rPr>
              <a:t>The </a:t>
            </a:r>
            <a:r>
              <a:rPr lang="en-US" sz="1900" b="1" dirty="0">
                <a:latin typeface="Arial"/>
                <a:cs typeface="Arial"/>
              </a:rPr>
              <a:t>Small Solar Facilities program</a:t>
            </a:r>
            <a:r>
              <a:rPr lang="en-US" sz="1900" dirty="0">
                <a:latin typeface="Arial"/>
                <a:cs typeface="Arial"/>
              </a:rPr>
              <a:t>, covering the </a:t>
            </a:r>
            <a:r>
              <a:rPr lang="en-US" sz="1900" b="1" dirty="0">
                <a:latin typeface="Arial"/>
                <a:cs typeface="Arial"/>
              </a:rPr>
              <a:t>Administratively Determined Incentive (“ADI”) program</a:t>
            </a:r>
          </a:p>
          <a:p>
            <a:pPr lvl="1"/>
            <a:r>
              <a:rPr lang="en-US" sz="1600" dirty="0">
                <a:latin typeface="Arial"/>
                <a:cs typeface="Arial"/>
              </a:rPr>
              <a:t>All net metered residential solar installations</a:t>
            </a:r>
          </a:p>
          <a:p>
            <a:pPr lvl="1"/>
            <a:r>
              <a:rPr lang="en-US" sz="1600" dirty="0">
                <a:latin typeface="Arial"/>
                <a:cs typeface="Arial"/>
              </a:rPr>
              <a:t>Net metered commercial solar installations of 5 </a:t>
            </a:r>
            <a:r>
              <a:rPr lang="en-US" sz="1600" dirty="0" err="1">
                <a:latin typeface="Arial"/>
                <a:cs typeface="Arial"/>
              </a:rPr>
              <a:t>MWdc</a:t>
            </a:r>
            <a:r>
              <a:rPr lang="en-US" sz="1600" dirty="0">
                <a:latin typeface="Arial"/>
                <a:cs typeface="Arial"/>
              </a:rPr>
              <a:t> or smaller</a:t>
            </a:r>
          </a:p>
          <a:p>
            <a:pPr lvl="1"/>
            <a:r>
              <a:rPr lang="en-US" sz="1600" dirty="0">
                <a:latin typeface="Arial"/>
                <a:cs typeface="Arial"/>
              </a:rPr>
              <a:t>A temporary program for grid supply solar installations previously covered under “Subsection (t)”</a:t>
            </a:r>
          </a:p>
          <a:p>
            <a:pPr lvl="1"/>
            <a:r>
              <a:rPr lang="en-US" sz="1600" dirty="0">
                <a:latin typeface="Arial"/>
                <a:cs typeface="Arial"/>
              </a:rPr>
              <a:t>The Community Solar program</a:t>
            </a:r>
          </a:p>
          <a:p>
            <a:pPr marL="685800" lvl="2" indent="0">
              <a:buNone/>
            </a:pPr>
            <a:r>
              <a:rPr lang="en-US" sz="1600" dirty="0">
                <a:latin typeface="Arial"/>
                <a:cs typeface="Arial"/>
              </a:rPr>
              <a:t>Note: Design of the permanent Community Solar program is subject of another proceeding</a:t>
            </a:r>
          </a:p>
          <a:p>
            <a:pPr lvl="1">
              <a:buFont typeface="Wingdings" panose="05000000000000000000" pitchFamily="2" charset="2"/>
              <a:buChar char="Ø"/>
            </a:pPr>
            <a:r>
              <a:rPr lang="en-US" sz="1600" dirty="0">
                <a:latin typeface="Arial"/>
                <a:cs typeface="Arial"/>
              </a:rPr>
              <a:t>The ADI program has been in operation since August 28, </a:t>
            </a:r>
            <a:r>
              <a:rPr lang="en-US" sz="1600" dirty="0" smtClean="0">
                <a:latin typeface="Arial"/>
                <a:cs typeface="Arial"/>
              </a:rPr>
              <a:t>2021</a:t>
            </a:r>
            <a:endParaRPr lang="en-US" sz="1600" dirty="0">
              <a:solidFill>
                <a:srgbClr val="FF0000"/>
              </a:solidFill>
              <a:latin typeface="Arial"/>
              <a:cs typeface="Arial"/>
            </a:endParaRPr>
          </a:p>
        </p:txBody>
      </p:sp>
      <p:sp>
        <p:nvSpPr>
          <p:cNvPr id="3" name="Title 2"/>
          <p:cNvSpPr>
            <a:spLocks noGrp="1"/>
          </p:cNvSpPr>
          <p:nvPr>
            <p:ph type="title"/>
          </p:nvPr>
        </p:nvSpPr>
        <p:spPr/>
        <p:txBody>
          <a:bodyPr/>
          <a:lstStyle/>
          <a:p>
            <a:r>
              <a:rPr lang="en-US" dirty="0"/>
              <a:t>The </a:t>
            </a:r>
            <a:r>
              <a:rPr lang="en-US" dirty="0" err="1"/>
              <a:t>SuSI</a:t>
            </a:r>
            <a:r>
              <a:rPr lang="en-US" dirty="0"/>
              <a:t> </a:t>
            </a:r>
            <a:r>
              <a:rPr lang="en-US" dirty="0" smtClean="0"/>
              <a:t>Program – Part 1</a:t>
            </a:r>
            <a:endParaRPr lang="en-US" dirty="0"/>
          </a:p>
        </p:txBody>
      </p:sp>
      <p:sp>
        <p:nvSpPr>
          <p:cNvPr id="4" name="Slide Number Placeholder 3"/>
          <p:cNvSpPr>
            <a:spLocks noGrp="1"/>
          </p:cNvSpPr>
          <p:nvPr>
            <p:ph type="sldNum" sz="quarter" idx="12"/>
          </p:nvPr>
        </p:nvSpPr>
        <p:spPr/>
        <p:txBody>
          <a:bodyPr/>
          <a:lstStyle/>
          <a:p>
            <a:fld id="{F8ED121B-78EE-4450-B27A-F0EF0E10A12A}" type="slidenum">
              <a:rPr lang="en-US" smtClean="0"/>
              <a:pPr/>
              <a:t>8</a:t>
            </a:fld>
            <a:endParaRPr lang="en-US"/>
          </a:p>
        </p:txBody>
      </p:sp>
    </p:spTree>
    <p:extLst>
      <p:ext uri="{BB962C8B-B14F-4D97-AF65-F5344CB8AC3E}">
        <p14:creationId xmlns:p14="http://schemas.microsoft.com/office/powerpoint/2010/main" val="3279955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u="sng" dirty="0" smtClean="0"/>
              <a:t>Part 2</a:t>
            </a:r>
            <a:endParaRPr lang="en-US" dirty="0" smtClean="0"/>
          </a:p>
          <a:p>
            <a:pPr lvl="1">
              <a:buFont typeface="Wingdings" panose="05000000000000000000" pitchFamily="2" charset="2"/>
              <a:buChar char="Ø"/>
            </a:pPr>
            <a:endParaRPr lang="en-US" sz="1600" dirty="0">
              <a:latin typeface="Arial"/>
              <a:cs typeface="Arial"/>
            </a:endParaRPr>
          </a:p>
          <a:p>
            <a:r>
              <a:rPr lang="en-US" sz="1900" dirty="0">
                <a:latin typeface="Arial"/>
                <a:cs typeface="Arial"/>
              </a:rPr>
              <a:t>The </a:t>
            </a:r>
            <a:r>
              <a:rPr lang="en-US" sz="1900" b="1" dirty="0">
                <a:latin typeface="Arial"/>
                <a:cs typeface="Arial"/>
              </a:rPr>
              <a:t>Competitive Solar Incentive (“CSI”) program</a:t>
            </a:r>
            <a:r>
              <a:rPr lang="en-US" sz="1900" dirty="0">
                <a:latin typeface="Arial"/>
                <a:cs typeface="Arial"/>
              </a:rPr>
              <a:t>, </a:t>
            </a:r>
            <a:r>
              <a:rPr lang="en-US" sz="1900" dirty="0" smtClean="0">
                <a:latin typeface="Arial"/>
                <a:cs typeface="Arial"/>
              </a:rPr>
              <a:t>covering</a:t>
            </a:r>
          </a:p>
          <a:p>
            <a:pPr marL="0" indent="0">
              <a:buNone/>
            </a:pPr>
            <a:endParaRPr lang="en-US" sz="1600" dirty="0">
              <a:latin typeface="Arial"/>
              <a:cs typeface="Arial"/>
            </a:endParaRPr>
          </a:p>
          <a:p>
            <a:pPr lvl="1"/>
            <a:r>
              <a:rPr lang="en-US" sz="1600" dirty="0">
                <a:latin typeface="Arial"/>
                <a:cs typeface="Arial"/>
              </a:rPr>
              <a:t>All grid supply solar </a:t>
            </a:r>
            <a:r>
              <a:rPr lang="en-US" sz="1600" dirty="0" smtClean="0">
                <a:latin typeface="Arial"/>
                <a:cs typeface="Arial"/>
              </a:rPr>
              <a:t>installations</a:t>
            </a:r>
          </a:p>
          <a:p>
            <a:pPr marL="342900" lvl="1" indent="0">
              <a:buNone/>
            </a:pPr>
            <a:endParaRPr lang="en-US" sz="1600" dirty="0">
              <a:latin typeface="Arial"/>
              <a:cs typeface="Arial"/>
            </a:endParaRPr>
          </a:p>
          <a:p>
            <a:pPr lvl="1"/>
            <a:r>
              <a:rPr lang="en-US" sz="1600" dirty="0">
                <a:latin typeface="Arial"/>
                <a:cs typeface="Arial"/>
              </a:rPr>
              <a:t>Net metered commercial solar installations greater than 5 </a:t>
            </a:r>
            <a:r>
              <a:rPr lang="en-US" sz="1600" dirty="0" err="1" smtClean="0">
                <a:latin typeface="Arial"/>
                <a:cs typeface="Arial"/>
              </a:rPr>
              <a:t>MWdc</a:t>
            </a:r>
            <a:endParaRPr lang="en-US" sz="1600" dirty="0" smtClean="0">
              <a:latin typeface="Arial"/>
              <a:cs typeface="Arial"/>
            </a:endParaRPr>
          </a:p>
          <a:p>
            <a:pPr marL="342900" lvl="1" indent="0">
              <a:buNone/>
            </a:pPr>
            <a:endParaRPr lang="en-US" sz="1600" dirty="0">
              <a:latin typeface="Arial"/>
              <a:cs typeface="Arial"/>
            </a:endParaRPr>
          </a:p>
          <a:p>
            <a:pPr lvl="1">
              <a:buFont typeface="Wingdings" panose="05000000000000000000" pitchFamily="2" charset="2"/>
              <a:buChar char="Ø"/>
            </a:pPr>
            <a:r>
              <a:rPr lang="en-US" sz="1600" dirty="0">
                <a:solidFill>
                  <a:srgbClr val="FF0000"/>
                </a:solidFill>
                <a:latin typeface="Arial"/>
                <a:cs typeface="Arial"/>
              </a:rPr>
              <a:t>The CSI Program is under design, with a </a:t>
            </a:r>
            <a:r>
              <a:rPr lang="en-US" sz="1600" dirty="0" smtClean="0">
                <a:solidFill>
                  <a:srgbClr val="FF0000"/>
                </a:solidFill>
                <a:latin typeface="Arial"/>
                <a:cs typeface="Arial"/>
              </a:rPr>
              <a:t>Straw Proposal </a:t>
            </a:r>
            <a:r>
              <a:rPr lang="en-US" sz="1600" dirty="0">
                <a:solidFill>
                  <a:srgbClr val="FF0000"/>
                </a:solidFill>
                <a:latin typeface="Arial"/>
                <a:cs typeface="Arial"/>
              </a:rPr>
              <a:t>release and further stakeholder </a:t>
            </a:r>
            <a:r>
              <a:rPr lang="en-US" sz="1600" dirty="0" smtClean="0">
                <a:solidFill>
                  <a:srgbClr val="FF0000"/>
                </a:solidFill>
                <a:latin typeface="Arial"/>
                <a:cs typeface="Arial"/>
              </a:rPr>
              <a:t>proceedings </a:t>
            </a:r>
            <a:r>
              <a:rPr lang="en-US" sz="1600" dirty="0">
                <a:solidFill>
                  <a:srgbClr val="FF0000"/>
                </a:solidFill>
                <a:latin typeface="Arial"/>
                <a:cs typeface="Arial"/>
              </a:rPr>
              <a:t>expected soon</a:t>
            </a:r>
          </a:p>
          <a:p>
            <a:pPr lvl="2"/>
            <a:endParaRPr lang="en-US" dirty="0" smtClean="0"/>
          </a:p>
        </p:txBody>
      </p:sp>
      <p:sp>
        <p:nvSpPr>
          <p:cNvPr id="3" name="Title 2"/>
          <p:cNvSpPr>
            <a:spLocks noGrp="1"/>
          </p:cNvSpPr>
          <p:nvPr>
            <p:ph type="title"/>
          </p:nvPr>
        </p:nvSpPr>
        <p:spPr/>
        <p:txBody>
          <a:bodyPr/>
          <a:lstStyle/>
          <a:p>
            <a:r>
              <a:rPr lang="en-US" dirty="0" smtClean="0"/>
              <a:t>The </a:t>
            </a:r>
            <a:r>
              <a:rPr lang="en-US" dirty="0" err="1" smtClean="0"/>
              <a:t>SuSI</a:t>
            </a:r>
            <a:r>
              <a:rPr lang="en-US" dirty="0" smtClean="0"/>
              <a:t> Program – Part 2</a:t>
            </a:r>
            <a:endParaRPr lang="en-US" dirty="0"/>
          </a:p>
        </p:txBody>
      </p:sp>
      <p:sp>
        <p:nvSpPr>
          <p:cNvPr id="4" name="Slide Number Placeholder 3"/>
          <p:cNvSpPr>
            <a:spLocks noGrp="1"/>
          </p:cNvSpPr>
          <p:nvPr>
            <p:ph type="sldNum" sz="quarter" idx="12"/>
          </p:nvPr>
        </p:nvSpPr>
        <p:spPr/>
        <p:txBody>
          <a:bodyPr/>
          <a:lstStyle/>
          <a:p>
            <a:fld id="{F8ED121B-78EE-4450-B27A-F0EF0E10A12A}" type="slidenum">
              <a:rPr lang="en-US" smtClean="0"/>
              <a:pPr/>
              <a:t>9</a:t>
            </a:fld>
            <a:endParaRPr lang="en-US"/>
          </a:p>
        </p:txBody>
      </p:sp>
    </p:spTree>
    <p:extLst>
      <p:ext uri="{BB962C8B-B14F-4D97-AF65-F5344CB8AC3E}">
        <p14:creationId xmlns:p14="http://schemas.microsoft.com/office/powerpoint/2010/main" val="4289202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FY20 Theme">
  <a:themeElements>
    <a:clrScheme name="NJBPU">
      <a:dk1>
        <a:sysClr val="windowText" lastClr="000000"/>
      </a:dk1>
      <a:lt1>
        <a:sysClr val="window" lastClr="FFFFFF"/>
      </a:lt1>
      <a:dk2>
        <a:srgbClr val="1F497D"/>
      </a:dk2>
      <a:lt2>
        <a:srgbClr val="EEECE1"/>
      </a:lt2>
      <a:accent1>
        <a:srgbClr val="029035"/>
      </a:accent1>
      <a:accent2>
        <a:srgbClr val="147BD1"/>
      </a:accent2>
      <a:accent3>
        <a:srgbClr val="EAAA00"/>
      </a:accent3>
      <a:accent4>
        <a:srgbClr val="006778"/>
      </a:accent4>
      <a:accent5>
        <a:srgbClr val="627D77"/>
      </a:accent5>
      <a:accent6>
        <a:srgbClr val="5E97AF"/>
      </a:accent6>
      <a:hlink>
        <a:srgbClr val="77C19A"/>
      </a:hlink>
      <a:folHlink>
        <a:srgbClr val="D0C88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ean Energy PPT October 2019" id="{44A99DF6-BA32-427F-92B3-C530AFC5CF5B}" vid="{E5B10083-61A6-4197-8B9E-D4245668C2CB}"/>
    </a:ext>
  </a:extLst>
</a:theme>
</file>

<file path=ppt/theme/theme2.xml><?xml version="1.0" encoding="utf-8"?>
<a:theme xmlns:a="http://schemas.openxmlformats.org/drawingml/2006/main" name="Presentation/Program 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lean Energy PPT October 2019" id="{44A99DF6-BA32-427F-92B3-C530AFC5CF5B}" vid="{B0F8F6DA-9C3A-4B1D-9289-36A982545BDA}"/>
    </a:ext>
  </a:extLst>
</a:theme>
</file>

<file path=ppt/theme/theme3.xml><?xml version="1.0" encoding="utf-8"?>
<a:theme xmlns:a="http://schemas.openxmlformats.org/drawingml/2006/main" name="Section Detail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lean Energy PPT October 2019" id="{44A99DF6-BA32-427F-92B3-C530AFC5CF5B}" vid="{62FFF66D-EAD6-4486-B17C-86426ABA1499}"/>
    </a:ext>
  </a:extLst>
</a:theme>
</file>

<file path=ppt/theme/theme4.xml><?xml version="1.0" encoding="utf-8"?>
<a:theme xmlns:a="http://schemas.openxmlformats.org/drawingml/2006/main" name="1_Presentation/Program 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lean Energy PPT October 2019" id="{44A99DF6-BA32-427F-92B3-C530AFC5CF5B}" vid="{3292E305-C4ED-4EE1-BE9C-8C9D340CADF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4EA5DC87340714681EE29FD2BD9871E" ma:contentTypeVersion="11" ma:contentTypeDescription="Create a new document." ma:contentTypeScope="" ma:versionID="efb6c05340fa097f680565e6e70a93bf">
  <xsd:schema xmlns:xsd="http://www.w3.org/2001/XMLSchema" xmlns:xs="http://www.w3.org/2001/XMLSchema" xmlns:p="http://schemas.microsoft.com/office/2006/metadata/properties" xmlns:ns3="843340e8-ccce-40d8-8933-0bed4edf7537" xmlns:ns4="0dc394d3-8711-49f5-843c-674610688489" targetNamespace="http://schemas.microsoft.com/office/2006/metadata/properties" ma:root="true" ma:fieldsID="e1a3ccd3a6b469849909c4e852a55608" ns3:_="" ns4:_="">
    <xsd:import namespace="843340e8-ccce-40d8-8933-0bed4edf7537"/>
    <xsd:import namespace="0dc394d3-8711-49f5-843c-67461068848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3340e8-ccce-40d8-8933-0bed4edf75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c394d3-8711-49f5-843c-67461068848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4DA021-25B9-4806-B696-A7F786D8C48C}">
  <ds:schemaRefs>
    <ds:schemaRef ds:uri="http://purl.org/dc/elements/1.1/"/>
    <ds:schemaRef ds:uri="0dc394d3-8711-49f5-843c-674610688489"/>
    <ds:schemaRef ds:uri="http://purl.org/dc/dcmitype/"/>
    <ds:schemaRef ds:uri="843340e8-ccce-40d8-8933-0bed4edf7537"/>
    <ds:schemaRef ds:uri="http://schemas.microsoft.com/office/2006/metadata/properties"/>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D0A54099-9DEE-44A0-9864-5AFCAB592D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3340e8-ccce-40d8-8933-0bed4edf7537"/>
    <ds:schemaRef ds:uri="0dc394d3-8711-49f5-843c-6746106884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8D4F02-C926-4DAD-8D26-96F8C5EAA8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Clean Energy PPT October 2019</Template>
  <TotalTime>562</TotalTime>
  <Words>1560</Words>
  <Application>Microsoft Office PowerPoint</Application>
  <PresentationFormat>On-screen Show (4:3)</PresentationFormat>
  <Paragraphs>183</Paragraphs>
  <Slides>30</Slides>
  <Notes>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30</vt:i4>
      </vt:variant>
    </vt:vector>
  </HeadingPairs>
  <TitlesOfParts>
    <vt:vector size="43" baseType="lpstr">
      <vt:lpstr>ＭＳ Ｐゴシック</vt:lpstr>
      <vt:lpstr>Arial</vt:lpstr>
      <vt:lpstr>Arial Unicode MS</vt:lpstr>
      <vt:lpstr>Calibri</vt:lpstr>
      <vt:lpstr>Calibri Light</vt:lpstr>
      <vt:lpstr>Helvetica Condensed</vt:lpstr>
      <vt:lpstr>Helvetica Neue</vt:lpstr>
      <vt:lpstr>Lato Light</vt:lpstr>
      <vt:lpstr>Wingdings</vt:lpstr>
      <vt:lpstr>FY20 Theme</vt:lpstr>
      <vt:lpstr>Presentation/Program overview</vt:lpstr>
      <vt:lpstr>Section Details</vt:lpstr>
      <vt:lpstr>1_Presentation/Program overview</vt:lpstr>
      <vt:lpstr>PowerPoint Presentation</vt:lpstr>
      <vt:lpstr>Welcome</vt:lpstr>
      <vt:lpstr>Webinar Instruction Page</vt:lpstr>
      <vt:lpstr>Disclaimer</vt:lpstr>
      <vt:lpstr>Agenda</vt:lpstr>
      <vt:lpstr>Poll: Participants</vt:lpstr>
      <vt:lpstr>Solar Program Background</vt:lpstr>
      <vt:lpstr>The SuSI Program – Part 1</vt:lpstr>
      <vt:lpstr>The SuSI Program – Part 2</vt:lpstr>
      <vt:lpstr>Siting Background</vt:lpstr>
      <vt:lpstr>Applicability of Siting Criteria</vt:lpstr>
      <vt:lpstr>Siting Categories</vt:lpstr>
      <vt:lpstr>Category 1: Outright Prohibition</vt:lpstr>
      <vt:lpstr>Category 2: Siting requiring a waiver</vt:lpstr>
      <vt:lpstr>Category 3: Siting subject to Caps</vt:lpstr>
      <vt:lpstr>Category 4: Unrestricted siting</vt:lpstr>
      <vt:lpstr>Example of determining land subject to caps</vt:lpstr>
      <vt:lpstr>Example of determining land subject to caps</vt:lpstr>
      <vt:lpstr>Example of determining land subject to caps</vt:lpstr>
      <vt:lpstr>Example of determining land subject to caps</vt:lpstr>
      <vt:lpstr>Implementation of Farmland Caps</vt:lpstr>
      <vt:lpstr>Poll: clarity of farmland guidance</vt:lpstr>
      <vt:lpstr>Waiver process</vt:lpstr>
      <vt:lpstr>Construction requirements</vt:lpstr>
      <vt:lpstr>Commenting ground rules</vt:lpstr>
      <vt:lpstr>Stakeholder comments</vt:lpstr>
      <vt:lpstr>Break</vt:lpstr>
      <vt:lpstr>Stakeholder comments</vt:lpstr>
      <vt:lpstr>Written Stakeholder Comment Guidelines</vt:lpstr>
      <vt:lpstr>THANK YOU – Let’s continue the conversation veronique.oomen@bpu.nj.gov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Oomen, Veronique [BPU]</dc:creator>
  <cp:lastModifiedBy>Oomen, Veronique [BPU]</cp:lastModifiedBy>
  <cp:revision>95</cp:revision>
  <dcterms:created xsi:type="dcterms:W3CDTF">2021-11-17T14:25:44Z</dcterms:created>
  <dcterms:modified xsi:type="dcterms:W3CDTF">2022-03-29T18:04:19Z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0x010100F4EA5DC87340714681EE29FD2BD9871E</vt:lpwstr>
  </property>
</Properties>
</file>